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diagrams/colors1.xml" ContentType="application/vnd.openxmlformats-officedocument.drawingml.diagramColors+xml"/>
  <Override PartName="/ppt/diagrams/colors2.xml" ContentType="application/vnd.openxmlformats-officedocument.drawingml.diagramColors+xml"/>
  <Override PartName="/ppt/diagrams/data1.xml" ContentType="application/vnd.openxmlformats-officedocument.drawingml.diagramData+xml"/>
  <Override PartName="/ppt/diagrams/data2.xml" ContentType="application/vnd.openxmlformats-officedocument.drawingml.diagramData+xml"/>
  <Override PartName="/ppt/diagrams/drawing1.xml" ContentType="application/vnd.ms-office.drawingml.diagramDrawing+xml"/>
  <Override PartName="/ppt/diagrams/drawing2.xml" ContentType="application/vnd.ms-office.drawingml.diagramDrawing+xml"/>
  <Override PartName="/ppt/diagrams/layout1.xml" ContentType="application/vnd.openxmlformats-officedocument.drawingml.diagramLayout+xml"/>
  <Override PartName="/ppt/diagrams/layout2.xml" ContentType="application/vnd.openxmlformats-officedocument.drawingml.diagramLayout+xml"/>
  <Override PartName="/ppt/diagrams/quickStyle1.xml" ContentType="application/vnd.openxmlformats-officedocument.drawingml.diagramStyle+xml"/>
  <Override PartName="/ppt/diagrams/quickStyle2.xml" ContentType="application/vnd.openxmlformats-officedocument.drawingml.diagramStyl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8" r:id="rId3"/>
    <p:sldId id="271" r:id="rId4"/>
    <p:sldId id="270" r:id="rId5"/>
    <p:sldId id="259" r:id="rId6"/>
    <p:sldId id="260" r:id="rId7"/>
    <p:sldId id="266" r:id="rId8"/>
    <p:sldId id="261" r:id="rId9"/>
    <p:sldId id="262" r:id="rId10"/>
    <p:sldId id="263" r:id="rId11"/>
    <p:sldId id="264" r:id="rId12"/>
    <p:sldId id="267" r:id="rId13"/>
    <p:sldId id="265" r:id="rId14"/>
    <p:sldId id="268" r:id="rId15"/>
    <p:sldId id="273" r:id="rId16"/>
    <p:sldId id="269" r:id="rId17"/>
    <p:sldId id="272" r:id="rId18"/>
  </p:sldIdLst>
  <p:sldSz cx="12192000" cy="6858000"/>
  <p:notesSz cx="6858000" cy="9144000"/>
  <p:custDataLst>
    <p:tags r:id="rId2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79" userDrawn="1">
          <p15:clr>
            <a:srgbClr val="A4A3A4"/>
          </p15:clr>
        </p15:guide>
        <p15:guide id="2" pos="386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D8FF"/>
    <a:srgbClr val="FADBDF"/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99" d="100"/>
          <a:sy n="99" d="100"/>
        </p:scale>
        <p:origin x="84" y="582"/>
      </p:cViewPr>
      <p:guideLst>
        <p:guide orient="horz" pos="2179"/>
        <p:guide pos="3866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2" Type="http://schemas.openxmlformats.org/officeDocument/2006/relationships/tags" Target="tags/tag72.xml"/><Relationship Id="rId21" Type="http://schemas.openxmlformats.org/officeDocument/2006/relationships/tableStyles" Target="tableStyles.xml"/><Relationship Id="rId20" Type="http://schemas.openxmlformats.org/officeDocument/2006/relationships/viewProps" Target="viewProps.xml"/><Relationship Id="rId2" Type="http://schemas.openxmlformats.org/officeDocument/2006/relationships/theme" Target="theme/theme1.xml"/><Relationship Id="rId19" Type="http://schemas.openxmlformats.org/officeDocument/2006/relationships/presProps" Target="presProps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1ECB21F-4407-44B9-AB2E-E3EF102BB14E}" type="doc">
      <dgm:prSet loTypeId="matrix" loCatId="matrix" qsTypeId="urn:microsoft.com/office/officeart/2005/8/quickstyle/simple2" qsCatId="simple" csTypeId="urn:microsoft.com/office/officeart/2005/8/colors/accent1_2" csCatId="accent1" phldr="0"/>
      <dgm:spPr/>
      <dgm:t>
        <a:bodyPr/>
        <a:p>
          <a:endParaRPr lang="zh-CN" altLang="en-US"/>
        </a:p>
      </dgm:t>
    </dgm:pt>
    <dgm:pt modelId="{584E2EFC-4BAA-456A-8377-2A4841D92655}">
      <dgm:prSet phldrT="[文本]"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/>
            <a:t>UVDT</a:t>
          </a:r>
          <a:r>
            <a:rPr lang="en-US" altLang="zh-CN"/>
            <a:t/>
          </a:r>
          <a:endParaRPr lang="en-US" altLang="zh-CN"/>
        </a:p>
      </dgm:t>
    </dgm:pt>
    <dgm:pt modelId="{D6B69770-7BE3-4E0F-A882-E369A79C6A03}" cxnId="{2CED16FD-1C06-4BA7-8292-5883EB28539A}" type="parTrans">
      <dgm:prSet/>
      <dgm:spPr/>
      <dgm:t>
        <a:bodyPr/>
        <a:p>
          <a:endParaRPr lang="zh-CN" altLang="en-US"/>
        </a:p>
      </dgm:t>
    </dgm:pt>
    <dgm:pt modelId="{08FF8C2B-E3BD-42B2-95E8-633DACB4656E}" cxnId="{2CED16FD-1C06-4BA7-8292-5883EB28539A}" type="sibTrans">
      <dgm:prSet/>
      <dgm:spPr/>
      <dgm:t>
        <a:bodyPr/>
        <a:p>
          <a:endParaRPr lang="zh-CN" altLang="en-US"/>
        </a:p>
      </dgm:t>
    </dgm:pt>
    <dgm:pt modelId="{07AC599A-41D3-41C4-BC17-E75B7A2D3122}">
      <dgm:prSet phldrT="[文本]"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/>
            <a:t>PointPillars Network</a:t>
          </a:r>
          <a:endParaRPr lang="en-US" altLang="zh-CN"/>
        </a:p>
      </dgm:t>
    </dgm:pt>
    <dgm:pt modelId="{562D7F28-8BC7-4D0C-BE2B-FEB2BD3BE247}" cxnId="{520B3EC5-435F-49DA-8810-427313A20DDA}" type="parTrans">
      <dgm:prSet/>
      <dgm:spPr/>
      <dgm:t>
        <a:bodyPr/>
        <a:p>
          <a:endParaRPr lang="zh-CN" altLang="en-US"/>
        </a:p>
      </dgm:t>
    </dgm:pt>
    <dgm:pt modelId="{5904B8F7-B6CC-453A-A9F3-C94ABE2FE713}" cxnId="{520B3EC5-435F-49DA-8810-427313A20DDA}" type="sibTrans">
      <dgm:prSet/>
      <dgm:spPr/>
      <dgm:t>
        <a:bodyPr/>
        <a:p>
          <a:endParaRPr lang="zh-CN" altLang="en-US"/>
        </a:p>
      </dgm:t>
    </dgm:pt>
    <dgm:pt modelId="{F7EF5031-3FDF-4982-A6DC-AF3F72BAF783}">
      <dgm:prSet phldrT="[文本]"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/>
            <a:t>T</a:t>
          </a:r>
          <a:r>
            <a:rPr lang="en-US" altLang="zh-CN"/>
            <a:t>rackerJPDA</a:t>
          </a:r>
          <a:r>
            <a:rPr lang="en-US" altLang="zh-CN"/>
            <a:t/>
          </a:r>
          <a:endParaRPr lang="en-US" altLang="zh-CN"/>
        </a:p>
      </dgm:t>
    </dgm:pt>
    <dgm:pt modelId="{9D6C5A3D-4668-40E6-8011-5C66D79B93DB}" cxnId="{D9B57685-7505-4D7F-B216-44CC9A9E5511}" type="parTrans">
      <dgm:prSet/>
      <dgm:spPr/>
      <dgm:t>
        <a:bodyPr/>
        <a:p>
          <a:endParaRPr lang="zh-CN" altLang="en-US"/>
        </a:p>
      </dgm:t>
    </dgm:pt>
    <dgm:pt modelId="{2E6C5309-4271-4FB9-89FC-47ED936E6268}" cxnId="{D9B57685-7505-4D7F-B216-44CC9A9E5511}" type="sibTrans">
      <dgm:prSet/>
      <dgm:spPr/>
      <dgm:t>
        <a:bodyPr/>
        <a:p>
          <a:endParaRPr lang="zh-CN" altLang="en-US"/>
        </a:p>
      </dgm:t>
    </dgm:pt>
    <dgm:pt modelId="{3600573B-3408-4B7A-B364-1A4373D7FF12}">
      <dgm:prSet phldrT="[文本]"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/>
            <a:t>ResNet-50</a:t>
          </a:r>
          <a:r>
            <a:rPr lang="en-US" altLang="zh-CN"/>
            <a:t/>
          </a:r>
          <a:endParaRPr lang="en-US" altLang="zh-CN"/>
        </a:p>
      </dgm:t>
    </dgm:pt>
    <dgm:pt modelId="{1255DA58-A873-4C0C-8513-FBC4FAC47491}" cxnId="{72B5DA0E-9277-46D1-BC29-233FD3D681EA}" type="parTrans">
      <dgm:prSet/>
      <dgm:spPr/>
      <dgm:t>
        <a:bodyPr/>
        <a:p>
          <a:endParaRPr lang="zh-CN" altLang="en-US"/>
        </a:p>
      </dgm:t>
    </dgm:pt>
    <dgm:pt modelId="{BEF2AB4B-68CB-44B5-BBED-F1B3F93801ED}" cxnId="{72B5DA0E-9277-46D1-BC29-233FD3D681EA}" type="sibTrans">
      <dgm:prSet/>
      <dgm:spPr/>
      <dgm:t>
        <a:bodyPr/>
        <a:p>
          <a:endParaRPr lang="zh-CN" altLang="en-US"/>
        </a:p>
      </dgm:t>
    </dgm:pt>
    <dgm:pt modelId="{0777222B-C5EF-4EEC-9B10-A9689AAAF709}">
      <dgm:prSet phldrT="[文本]"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/>
            <a:t>PID</a:t>
          </a:r>
          <a:r>
            <a:rPr lang="en-US" altLang="zh-CN"/>
            <a:t> Controller</a:t>
          </a:r>
          <a:r>
            <a:rPr lang="en-US" altLang="zh-CN"/>
            <a:t/>
          </a:r>
          <a:endParaRPr lang="en-US" altLang="zh-CN"/>
        </a:p>
      </dgm:t>
    </dgm:pt>
    <dgm:pt modelId="{DEBFF4A5-5C9E-41D9-9B9F-F9C6EB9CA05F}" cxnId="{54DC31B2-B458-46ED-83D6-657A72D3FA74}" type="parTrans">
      <dgm:prSet/>
      <dgm:spPr/>
      <dgm:t>
        <a:bodyPr/>
        <a:p>
          <a:endParaRPr lang="zh-CN" altLang="en-US"/>
        </a:p>
      </dgm:t>
    </dgm:pt>
    <dgm:pt modelId="{8C298325-DC6B-41BF-91A8-244A155D3589}" cxnId="{54DC31B2-B458-46ED-83D6-657A72D3FA74}" type="sibTrans">
      <dgm:prSet/>
      <dgm:spPr/>
      <dgm:t>
        <a:bodyPr/>
        <a:p>
          <a:endParaRPr lang="zh-CN" altLang="en-US"/>
        </a:p>
      </dgm:t>
    </dgm:pt>
    <dgm:pt modelId="{A79A14FB-C4CA-484B-9EC0-7D118FD97147}" type="pres">
      <dgm:prSet presAssocID="{61ECB21F-4407-44B9-AB2E-E3EF102BB14E}" presName="diagram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985003DD-7E3D-42F3-A78D-60B72C8E2FBC}" type="pres">
      <dgm:prSet presAssocID="{61ECB21F-4407-44B9-AB2E-E3EF102BB14E}" presName="matrix" presStyleCnt="0"/>
      <dgm:spPr/>
    </dgm:pt>
    <dgm:pt modelId="{B1BFD8B5-6CF9-4B52-A6FD-4E32C8B42DD0}" type="pres">
      <dgm:prSet presAssocID="{61ECB21F-4407-44B9-AB2E-E3EF102BB14E}" presName="tile1" presStyleLbl="node1" presStyleIdx="0" presStyleCnt="4"/>
      <dgm:spPr/>
    </dgm:pt>
    <dgm:pt modelId="{8FFEBF0B-5E5D-449C-A914-53FD89338039}" type="pres">
      <dgm:prSet presAssocID="{61ECB21F-4407-44B9-AB2E-E3EF102BB14E}" presName="tile1text" presStyleCnt="0">
        <dgm:presLayoutVars>
          <dgm:chMax val="0"/>
          <dgm:chPref val="0"/>
          <dgm:bulletEnabled val="1"/>
        </dgm:presLayoutVars>
      </dgm:prSet>
      <dgm:spPr/>
    </dgm:pt>
    <dgm:pt modelId="{97AE02B1-131E-4D76-8495-C710475CA3F5}" type="pres">
      <dgm:prSet presAssocID="{61ECB21F-4407-44B9-AB2E-E3EF102BB14E}" presName="tile2" presStyleLbl="node1" presStyleIdx="1" presStyleCnt="4"/>
      <dgm:spPr/>
    </dgm:pt>
    <dgm:pt modelId="{B09A33FE-C5A3-434B-B11E-5C5785AFDB00}" type="pres">
      <dgm:prSet presAssocID="{61ECB21F-4407-44B9-AB2E-E3EF102BB14E}" presName="tile2text" presStyleCnt="0">
        <dgm:presLayoutVars>
          <dgm:chMax val="0"/>
          <dgm:chPref val="0"/>
          <dgm:bulletEnabled val="1"/>
        </dgm:presLayoutVars>
      </dgm:prSet>
      <dgm:spPr/>
    </dgm:pt>
    <dgm:pt modelId="{E9423DCB-0F58-4AB8-A9AB-FA09BF248D4C}" type="pres">
      <dgm:prSet presAssocID="{61ECB21F-4407-44B9-AB2E-E3EF102BB14E}" presName="tile3" presStyleLbl="node1" presStyleIdx="2" presStyleCnt="4"/>
      <dgm:spPr/>
    </dgm:pt>
    <dgm:pt modelId="{C72F99E5-142D-4358-A387-FE2B565392FC}" type="pres">
      <dgm:prSet presAssocID="{61ECB21F-4407-44B9-AB2E-E3EF102BB14E}" presName="tile3text" presStyleCnt="0">
        <dgm:presLayoutVars>
          <dgm:chMax val="0"/>
          <dgm:chPref val="0"/>
          <dgm:bulletEnabled val="1"/>
        </dgm:presLayoutVars>
      </dgm:prSet>
      <dgm:spPr/>
    </dgm:pt>
    <dgm:pt modelId="{9528372C-7B29-4DDD-98C9-64AE00BAEDAF}" type="pres">
      <dgm:prSet presAssocID="{61ECB21F-4407-44B9-AB2E-E3EF102BB14E}" presName="tile4" presStyleLbl="node1" presStyleIdx="3" presStyleCnt="4"/>
      <dgm:spPr/>
    </dgm:pt>
    <dgm:pt modelId="{D0641572-000E-4E20-BC51-97648E176446}" type="pres">
      <dgm:prSet presAssocID="{61ECB21F-4407-44B9-AB2E-E3EF102BB14E}" presName="tile4text" presStyleCnt="0">
        <dgm:presLayoutVars>
          <dgm:chMax val="0"/>
          <dgm:chPref val="0"/>
          <dgm:bulletEnabled val="1"/>
        </dgm:presLayoutVars>
      </dgm:prSet>
      <dgm:spPr/>
    </dgm:pt>
    <dgm:pt modelId="{5F404160-09B3-4383-B293-CADF417D25C2}" type="pres">
      <dgm:prSet presAssocID="{61ECB21F-4407-44B9-AB2E-E3EF102BB14E}" presName="centerTile" presStyleLbl="fgShp" presStyleIdx="0" presStyleCnt="1">
        <dgm:presLayoutVars>
          <dgm:chMax val="0"/>
          <dgm:chPref val="0"/>
        </dgm:presLayoutVars>
      </dgm:prSet>
      <dgm:spPr/>
    </dgm:pt>
  </dgm:ptLst>
  <dgm:cxnLst>
    <dgm:cxn modelId="{2CED16FD-1C06-4BA7-8292-5883EB28539A}" srcId="{61ECB21F-4407-44B9-AB2E-E3EF102BB14E}" destId="{584E2EFC-4BAA-456A-8377-2A4841D92655}" srcOrd="0" destOrd="0" parTransId="{D6B69770-7BE3-4E0F-A882-E369A79C6A03}" sibTransId="{08FF8C2B-E3BD-42B2-95E8-633DACB4656E}"/>
    <dgm:cxn modelId="{520B3EC5-435F-49DA-8810-427313A20DDA}" srcId="{584E2EFC-4BAA-456A-8377-2A4841D92655}" destId="{07AC599A-41D3-41C4-BC17-E75B7A2D3122}" srcOrd="0" destOrd="0" parTransId="{562D7F28-8BC7-4D0C-BE2B-FEB2BD3BE247}" sibTransId="{5904B8F7-B6CC-453A-A9F3-C94ABE2FE713}"/>
    <dgm:cxn modelId="{D9B57685-7505-4D7F-B216-44CC9A9E5511}" srcId="{584E2EFC-4BAA-456A-8377-2A4841D92655}" destId="{F7EF5031-3FDF-4982-A6DC-AF3F72BAF783}" srcOrd="1" destOrd="0" parTransId="{9D6C5A3D-4668-40E6-8011-5C66D79B93DB}" sibTransId="{2E6C5309-4271-4FB9-89FC-47ED936E6268}"/>
    <dgm:cxn modelId="{72B5DA0E-9277-46D1-BC29-233FD3D681EA}" srcId="{584E2EFC-4BAA-456A-8377-2A4841D92655}" destId="{3600573B-3408-4B7A-B364-1A4373D7FF12}" srcOrd="2" destOrd="0" parTransId="{1255DA58-A873-4C0C-8513-FBC4FAC47491}" sibTransId="{BEF2AB4B-68CB-44B5-BBED-F1B3F93801ED}"/>
    <dgm:cxn modelId="{54DC31B2-B458-46ED-83D6-657A72D3FA74}" srcId="{584E2EFC-4BAA-456A-8377-2A4841D92655}" destId="{0777222B-C5EF-4EEC-9B10-A9689AAAF709}" srcOrd="3" destOrd="0" parTransId="{DEBFF4A5-5C9E-41D9-9B9F-F9C6EB9CA05F}" sibTransId="{8C298325-DC6B-41BF-91A8-244A155D3589}"/>
    <dgm:cxn modelId="{92933B4E-0D05-4747-9C3D-C79DFFD80236}" type="presOf" srcId="{61ECB21F-4407-44B9-AB2E-E3EF102BB14E}" destId="{A79A14FB-C4CA-484B-9EC0-7D118FD97147}" srcOrd="0" destOrd="0" presId="urn:microsoft.com/office/officeart/2005/8/layout/matrix1"/>
    <dgm:cxn modelId="{509F0F5D-0AF7-422B-AB4D-D996583B9247}" type="presParOf" srcId="{A79A14FB-C4CA-484B-9EC0-7D118FD97147}" destId="{985003DD-7E3D-42F3-A78D-60B72C8E2FBC}" srcOrd="0" destOrd="0" presId="urn:microsoft.com/office/officeart/2005/8/layout/matrix1"/>
    <dgm:cxn modelId="{695E4BE1-FBA0-4F89-8498-181FBDA26D58}" type="presParOf" srcId="{985003DD-7E3D-42F3-A78D-60B72C8E2FBC}" destId="{B1BFD8B5-6CF9-4B52-A6FD-4E32C8B42DD0}" srcOrd="0" destOrd="0" presId="urn:microsoft.com/office/officeart/2005/8/layout/matrix1"/>
    <dgm:cxn modelId="{AFE7638D-9FCB-467F-9F70-F214197BAD2A}" type="presOf" srcId="{07AC599A-41D3-41C4-BC17-E75B7A2D3122}" destId="{B1BFD8B5-6CF9-4B52-A6FD-4E32C8B42DD0}" srcOrd="0" destOrd="0" presId="urn:microsoft.com/office/officeart/2005/8/layout/matrix1"/>
    <dgm:cxn modelId="{04BBD0B5-A9E5-4295-BCCC-E2FC9FBE86F4}" type="presParOf" srcId="{985003DD-7E3D-42F3-A78D-60B72C8E2FBC}" destId="{8FFEBF0B-5E5D-449C-A914-53FD89338039}" srcOrd="1" destOrd="0" presId="urn:microsoft.com/office/officeart/2005/8/layout/matrix1"/>
    <dgm:cxn modelId="{80445079-FED8-4D5D-B72B-F860FE9FF6F0}" type="presOf" srcId="{07AC599A-41D3-41C4-BC17-E75B7A2D3122}" destId="{8FFEBF0B-5E5D-449C-A914-53FD89338039}" srcOrd="1" destOrd="0" presId="urn:microsoft.com/office/officeart/2005/8/layout/matrix1"/>
    <dgm:cxn modelId="{D2836C55-160C-4ECA-AAA4-219EB71DFF1B}" type="presParOf" srcId="{985003DD-7E3D-42F3-A78D-60B72C8E2FBC}" destId="{97AE02B1-131E-4D76-8495-C710475CA3F5}" srcOrd="2" destOrd="0" presId="urn:microsoft.com/office/officeart/2005/8/layout/matrix1"/>
    <dgm:cxn modelId="{7BCD95DB-B06C-465E-9611-5D968E20FE1C}" type="presOf" srcId="{F7EF5031-3FDF-4982-A6DC-AF3F72BAF783}" destId="{97AE02B1-131E-4D76-8495-C710475CA3F5}" srcOrd="0" destOrd="0" presId="urn:microsoft.com/office/officeart/2005/8/layout/matrix1"/>
    <dgm:cxn modelId="{2B2B1B2D-F872-4D00-9235-8213F9310DF0}" type="presParOf" srcId="{985003DD-7E3D-42F3-A78D-60B72C8E2FBC}" destId="{B09A33FE-C5A3-434B-B11E-5C5785AFDB00}" srcOrd="3" destOrd="0" presId="urn:microsoft.com/office/officeart/2005/8/layout/matrix1"/>
    <dgm:cxn modelId="{5504EE55-86A9-4938-A609-4E76219D2ABF}" type="presOf" srcId="{F7EF5031-3FDF-4982-A6DC-AF3F72BAF783}" destId="{B09A33FE-C5A3-434B-B11E-5C5785AFDB00}" srcOrd="1" destOrd="0" presId="urn:microsoft.com/office/officeart/2005/8/layout/matrix1"/>
    <dgm:cxn modelId="{39ABF6A8-380D-4DC8-B8DE-99FE747086C2}" type="presParOf" srcId="{985003DD-7E3D-42F3-A78D-60B72C8E2FBC}" destId="{E9423DCB-0F58-4AB8-A9AB-FA09BF248D4C}" srcOrd="4" destOrd="0" presId="urn:microsoft.com/office/officeart/2005/8/layout/matrix1"/>
    <dgm:cxn modelId="{0C721672-0276-4491-9529-A84FF34EBA87}" type="presOf" srcId="{3600573B-3408-4B7A-B364-1A4373D7FF12}" destId="{E9423DCB-0F58-4AB8-A9AB-FA09BF248D4C}" srcOrd="0" destOrd="0" presId="urn:microsoft.com/office/officeart/2005/8/layout/matrix1"/>
    <dgm:cxn modelId="{28D14631-3F38-4415-B132-BDDA9E65E6CC}" type="presParOf" srcId="{985003DD-7E3D-42F3-A78D-60B72C8E2FBC}" destId="{C72F99E5-142D-4358-A387-FE2B565392FC}" srcOrd="5" destOrd="0" presId="urn:microsoft.com/office/officeart/2005/8/layout/matrix1"/>
    <dgm:cxn modelId="{8DE832AC-3751-495E-A92A-E8F49DC5061B}" type="presOf" srcId="{3600573B-3408-4B7A-B364-1A4373D7FF12}" destId="{C72F99E5-142D-4358-A387-FE2B565392FC}" srcOrd="1" destOrd="0" presId="urn:microsoft.com/office/officeart/2005/8/layout/matrix1"/>
    <dgm:cxn modelId="{A6224F29-5B54-46A3-B66C-ED479F00B4D1}" type="presParOf" srcId="{985003DD-7E3D-42F3-A78D-60B72C8E2FBC}" destId="{9528372C-7B29-4DDD-98C9-64AE00BAEDAF}" srcOrd="6" destOrd="0" presId="urn:microsoft.com/office/officeart/2005/8/layout/matrix1"/>
    <dgm:cxn modelId="{6DBEB266-F7B6-42B6-A1FC-B0E223091353}" type="presOf" srcId="{0777222B-C5EF-4EEC-9B10-A9689AAAF709}" destId="{9528372C-7B29-4DDD-98C9-64AE00BAEDAF}" srcOrd="0" destOrd="0" presId="urn:microsoft.com/office/officeart/2005/8/layout/matrix1"/>
    <dgm:cxn modelId="{107D1CB3-69D6-4417-8D9E-B4D18B8BD03A}" type="presParOf" srcId="{985003DD-7E3D-42F3-A78D-60B72C8E2FBC}" destId="{D0641572-000E-4E20-BC51-97648E176446}" srcOrd="7" destOrd="0" presId="urn:microsoft.com/office/officeart/2005/8/layout/matrix1"/>
    <dgm:cxn modelId="{3E68FAB1-4E0C-437C-82E3-1B044FD7C2D2}" type="presOf" srcId="{0777222B-C5EF-4EEC-9B10-A9689AAAF709}" destId="{D0641572-000E-4E20-BC51-97648E176446}" srcOrd="1" destOrd="0" presId="urn:microsoft.com/office/officeart/2005/8/layout/matrix1"/>
    <dgm:cxn modelId="{2C87C492-6D10-47DB-8D47-3605D1914C55}" type="presParOf" srcId="{A79A14FB-C4CA-484B-9EC0-7D118FD97147}" destId="{5F404160-09B3-4383-B293-CADF417D25C2}" srcOrd="1" destOrd="0" presId="urn:microsoft.com/office/officeart/2005/8/layout/matrix1"/>
    <dgm:cxn modelId="{EF84CD08-84E2-4528-9480-5003076BC4E2}" type="presOf" srcId="{584E2EFC-4BAA-456A-8377-2A4841D92655}" destId="{5F404160-09B3-4383-B293-CADF417D25C2}" srcOrd="0" destOrd="0" presId="urn:microsoft.com/office/officeart/2005/8/layout/matrix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1ECB21F-4407-44B9-AB2E-E3EF102BB14E}" type="doc">
      <dgm:prSet loTypeId="matrix" loCatId="matrix" qsTypeId="urn:microsoft.com/office/officeart/2005/8/quickstyle/simple2" qsCatId="simple" csTypeId="urn:microsoft.com/office/officeart/2005/8/colors/accent1_2" csCatId="accent1" phldr="0"/>
      <dgm:spPr/>
      <dgm:t>
        <a:bodyPr/>
        <a:p>
          <a:endParaRPr lang="zh-CN" altLang="en-US"/>
        </a:p>
      </dgm:t>
    </dgm:pt>
    <dgm:pt modelId="{584E2EFC-4BAA-456A-8377-2A4841D92655}">
      <dgm:prSet phldrT="[文本]" phldr="0" custT="1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000"/>
            <a:t>UVDT</a:t>
          </a:r>
          <a:r>
            <a:rPr lang="en-US" altLang="zh-CN" sz="2000"/>
            <a:t/>
          </a:r>
          <a:endParaRPr lang="en-US" altLang="zh-CN" sz="2000"/>
        </a:p>
      </dgm:t>
    </dgm:pt>
    <dgm:pt modelId="{D6B69770-7BE3-4E0F-A882-E369A79C6A03}" cxnId="{1987EA22-857F-4B21-98DE-5A780ED67283}" type="parTrans">
      <dgm:prSet/>
      <dgm:spPr/>
      <dgm:t>
        <a:bodyPr/>
        <a:p>
          <a:endParaRPr lang="zh-CN" altLang="en-US"/>
        </a:p>
      </dgm:t>
    </dgm:pt>
    <dgm:pt modelId="{08FF8C2B-E3BD-42B2-95E8-633DACB4656E}" cxnId="{1987EA22-857F-4B21-98DE-5A780ED67283}" type="sibTrans">
      <dgm:prSet/>
      <dgm:spPr/>
      <dgm:t>
        <a:bodyPr/>
        <a:p>
          <a:endParaRPr lang="zh-CN" altLang="en-US"/>
        </a:p>
      </dgm:t>
    </dgm:pt>
    <dgm:pt modelId="{07AC599A-41D3-41C4-BC17-E75B7A2D3122}">
      <dgm:prSet phldrT="[文本]" phldr="0" custT="1"/>
      <dgm:spPr/>
      <dgm:t>
        <a:bodyPr vert="horz" wrap="square"/>
        <a:p>
          <a:pPr algn="ctr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300"/>
            <a:t/>
          </a:r>
          <a:endParaRPr lang="en-US" altLang="zh-CN" sz="1300"/>
        </a:p>
        <a:p>
          <a:pPr algn="ctr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200">
              <a:solidFill>
                <a:schemeClr val="bg1"/>
              </a:solidFill>
            </a:rPr>
            <a:t>v</a:t>
          </a:r>
          <a:r>
            <a:rPr lang="en-US" altLang="zh-CN" sz="1200">
              <a:solidFill>
                <a:schemeClr val="bg1"/>
              </a:solidFill>
            </a:rPr>
            <a:t>ehicle identification from point cloud data</a:t>
          </a:r>
          <a:r>
            <a:rPr lang="en-US" altLang="zh-CN" sz="1200">
              <a:solidFill>
                <a:schemeClr val="bg1"/>
              </a:solidFill>
            </a:rPr>
            <a:t/>
          </a:r>
          <a:endParaRPr lang="en-US" altLang="zh-CN" sz="1200">
            <a:solidFill>
              <a:schemeClr val="bg1"/>
            </a:solidFill>
          </a:endParaRPr>
        </a:p>
        <a:p>
          <a:pPr algn="ctr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200">
              <a:solidFill>
                <a:schemeClr val="bg1"/>
              </a:solidFill>
            </a:rPr>
            <a:t/>
          </a:r>
          <a:endParaRPr lang="en-US" altLang="zh-CN" sz="1200">
            <a:solidFill>
              <a:schemeClr val="bg1"/>
            </a:solidFill>
          </a:endParaRPr>
        </a:p>
      </dgm:t>
    </dgm:pt>
    <dgm:pt modelId="{562D7F28-8BC7-4D0C-BE2B-FEB2BD3BE247}" cxnId="{EF2860DF-474F-447E-9D94-F9D17B72C854}" type="parTrans">
      <dgm:prSet/>
      <dgm:spPr/>
      <dgm:t>
        <a:bodyPr/>
        <a:p>
          <a:endParaRPr lang="zh-CN" altLang="en-US"/>
        </a:p>
      </dgm:t>
    </dgm:pt>
    <dgm:pt modelId="{5904B8F7-B6CC-453A-A9F3-C94ABE2FE713}" cxnId="{EF2860DF-474F-447E-9D94-F9D17B72C854}" type="sibTrans">
      <dgm:prSet/>
      <dgm:spPr/>
      <dgm:t>
        <a:bodyPr/>
        <a:p>
          <a:endParaRPr lang="zh-CN" altLang="en-US"/>
        </a:p>
      </dgm:t>
    </dgm:pt>
    <dgm:pt modelId="{F7EF5031-3FDF-4982-A6DC-AF3F72BAF783}">
      <dgm:prSet phldrT="[文本]" phldr="0" custT="1"/>
      <dgm:spPr/>
      <dgm:t>
        <a:bodyPr vert="horz" wrap="square"/>
        <a:p>
          <a:pPr algn="ctr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400">
              <a:solidFill>
                <a:schemeClr val="tx1"/>
              </a:solidFill>
            </a:rPr>
            <a:t>T</a:t>
          </a:r>
          <a:r>
            <a:rPr lang="en-US" altLang="zh-CN" sz="1400">
              <a:solidFill>
                <a:schemeClr val="tx1"/>
              </a:solidFill>
            </a:rPr>
            <a:t>rackerJPDA</a:t>
          </a:r>
          <a:r>
            <a:rPr lang="en-US" altLang="zh-CN" sz="1400">
              <a:solidFill>
                <a:schemeClr val="tx1"/>
              </a:solidFill>
            </a:rPr>
            <a:t/>
          </a:r>
          <a:endParaRPr lang="en-US" altLang="zh-CN" sz="1400">
            <a:solidFill>
              <a:schemeClr val="tx1"/>
            </a:solidFill>
          </a:endParaRPr>
        </a:p>
        <a:p>
          <a:pPr algn="ctr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200"/>
            <a:t>g</a:t>
          </a:r>
          <a:r>
            <a:rPr lang="en-US" altLang="zh-CN" sz="1200"/>
            <a:t>etting vehicle trajectory</a:t>
          </a:r>
          <a:r>
            <a:rPr lang="en-US" altLang="zh-CN" sz="1300"/>
            <a:t/>
          </a:r>
          <a:endParaRPr lang="en-US" altLang="zh-CN" sz="1300"/>
        </a:p>
      </dgm:t>
    </dgm:pt>
    <dgm:pt modelId="{9D6C5A3D-4668-40E6-8011-5C66D79B93DB}" cxnId="{851C04A6-CC25-4CDD-9CC0-C523FF2845B2}" type="parTrans">
      <dgm:prSet/>
      <dgm:spPr/>
      <dgm:t>
        <a:bodyPr/>
        <a:p>
          <a:endParaRPr lang="zh-CN" altLang="en-US"/>
        </a:p>
      </dgm:t>
    </dgm:pt>
    <dgm:pt modelId="{2E6C5309-4271-4FB9-89FC-47ED936E6268}" cxnId="{851C04A6-CC25-4CDD-9CC0-C523FF2845B2}" type="sibTrans">
      <dgm:prSet/>
      <dgm:spPr/>
      <dgm:t>
        <a:bodyPr/>
        <a:p>
          <a:endParaRPr lang="zh-CN" altLang="en-US"/>
        </a:p>
      </dgm:t>
    </dgm:pt>
    <dgm:pt modelId="{69CB5BED-7BA9-4118-A141-ACE90092ADA2}">
      <dgm:prSet phldr="0" custT="1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altLang="en-US" sz="1300"/>
            <a:t/>
          </a:r>
          <a:endParaRPr altLang="en-US" sz="1300"/>
        </a:p>
      </dgm:t>
    </dgm:pt>
    <dgm:pt modelId="{1A0EA282-53FB-4775-AA6C-F9241DE64098}" cxnId="{F2196B94-356C-4377-8C51-F634685CA89C}" type="parTrans">
      <dgm:prSet/>
      <dgm:spPr/>
    </dgm:pt>
    <dgm:pt modelId="{629BF2D6-3151-4B0A-8875-2555418E3BA5}" cxnId="{F2196B94-356C-4377-8C51-F634685CA89C}" type="sibTrans">
      <dgm:prSet/>
      <dgm:spPr/>
    </dgm:pt>
    <dgm:pt modelId="{3600573B-3408-4B7A-B364-1A4373D7FF12}">
      <dgm:prSet phldrT="[文本]" phldr="0" custT="1"/>
      <dgm:spPr/>
      <dgm:t>
        <a:bodyPr vert="horz" wrap="square"/>
        <a:p>
          <a:pPr algn="ctr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200"/>
            <a:t>f</a:t>
          </a:r>
          <a:r>
            <a:rPr lang="en-US" altLang="zh-CN" sz="1200"/>
            <a:t>eature extraction for vehicles</a:t>
          </a:r>
          <a:r>
            <a:rPr lang="en-US" altLang="zh-CN" sz="1000"/>
            <a:t/>
          </a:r>
          <a:endParaRPr lang="en-US" altLang="zh-CN" sz="1000"/>
        </a:p>
      </dgm:t>
    </dgm:pt>
    <dgm:pt modelId="{1255DA58-A873-4C0C-8513-FBC4FAC47491}" cxnId="{642266F0-6B37-41B6-B648-07744186615E}" type="parTrans">
      <dgm:prSet/>
      <dgm:spPr/>
      <dgm:t>
        <a:bodyPr/>
        <a:p>
          <a:endParaRPr lang="zh-CN" altLang="en-US"/>
        </a:p>
      </dgm:t>
    </dgm:pt>
    <dgm:pt modelId="{BEF2AB4B-68CB-44B5-BBED-F1B3F93801ED}" cxnId="{642266F0-6B37-41B6-B648-07744186615E}" type="sibTrans">
      <dgm:prSet/>
      <dgm:spPr/>
      <dgm:t>
        <a:bodyPr/>
        <a:p>
          <a:endParaRPr lang="zh-CN" altLang="en-US"/>
        </a:p>
      </dgm:t>
    </dgm:pt>
    <dgm:pt modelId="{32EF3BDD-5A70-4304-AB4E-A9A6F5AC6DFE}">
      <dgm:prSet phldr="0" custT="1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altLang="en-US" sz="700"/>
            <a:t/>
          </a:r>
          <a:endParaRPr altLang="en-US" sz="700"/>
        </a:p>
      </dgm:t>
    </dgm:pt>
    <dgm:pt modelId="{58CADFA8-5556-4FC9-9214-02011D8E2611}" cxnId="{5C1689C7-170E-4BE3-8503-263E79973578}" type="parTrans">
      <dgm:prSet/>
      <dgm:spPr/>
    </dgm:pt>
    <dgm:pt modelId="{2334F723-3B94-4F77-BAC4-DE2C99C256B1}" cxnId="{5C1689C7-170E-4BE3-8503-263E79973578}" type="sibTrans">
      <dgm:prSet/>
      <dgm:spPr/>
    </dgm:pt>
    <dgm:pt modelId="{EB0E0FF0-6777-4E8D-8747-295417D91497}">
      <dgm:prSet phldr="0" custT="1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altLang="en-US" sz="700"/>
            <a:t/>
          </a:r>
          <a:endParaRPr altLang="en-US" sz="700"/>
        </a:p>
      </dgm:t>
    </dgm:pt>
    <dgm:pt modelId="{5A695522-79E0-4AA8-9865-D601C5AE9215}" cxnId="{97803F5C-63C0-497D-B40E-F17EC47CE2E4}" type="parTrans">
      <dgm:prSet/>
      <dgm:spPr/>
    </dgm:pt>
    <dgm:pt modelId="{052ECF74-7EFE-452B-83E8-BA03B5B3DE66}" cxnId="{97803F5C-63C0-497D-B40E-F17EC47CE2E4}" type="sibTrans">
      <dgm:prSet/>
      <dgm:spPr/>
    </dgm:pt>
    <dgm:pt modelId="{C178B112-43C1-4F3B-9D55-D7E55338FE62}">
      <dgm:prSet phldr="0" custT="1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altLang="en-US" sz="700"/>
            <a:t/>
          </a:r>
          <a:endParaRPr altLang="en-US" sz="700"/>
        </a:p>
      </dgm:t>
    </dgm:pt>
    <dgm:pt modelId="{2FD517BB-7AEA-4D3A-8BEC-EB607A6134C7}" cxnId="{D7B995D4-0F22-4EB4-8953-F4B261C05E61}" type="parTrans">
      <dgm:prSet/>
      <dgm:spPr/>
    </dgm:pt>
    <dgm:pt modelId="{A52EB3DD-DB1F-4C59-B743-259D0147DAA6}" cxnId="{D7B995D4-0F22-4EB4-8953-F4B261C05E61}" type="sibTrans">
      <dgm:prSet/>
      <dgm:spPr/>
    </dgm:pt>
    <dgm:pt modelId="{FFF895D7-73E9-4D67-834B-838B772E1553}">
      <dgm:prSet phldr="0" custT="1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altLang="en-US" sz="700"/>
            <a:t/>
          </a:r>
          <a:endParaRPr altLang="en-US" sz="700"/>
        </a:p>
      </dgm:t>
    </dgm:pt>
    <dgm:pt modelId="{6053EF91-C195-447C-91D1-CA2371706991}" cxnId="{A9C343FE-EAAF-4101-AB76-38A411583FC7}" type="parTrans">
      <dgm:prSet/>
      <dgm:spPr/>
    </dgm:pt>
    <dgm:pt modelId="{14E356C3-027B-417C-B9AB-89347873C4B1}" cxnId="{A9C343FE-EAAF-4101-AB76-38A411583FC7}" type="sibTrans">
      <dgm:prSet/>
      <dgm:spPr/>
    </dgm:pt>
    <dgm:pt modelId="{B553E9CC-0B55-468E-8870-69EB9B11F2B4}">
      <dgm:prSet phldr="0" custT="1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altLang="en-US" sz="700"/>
            <a:t/>
          </a:r>
          <a:endParaRPr altLang="en-US" sz="700"/>
        </a:p>
      </dgm:t>
    </dgm:pt>
    <dgm:pt modelId="{1E0929AD-DB49-4802-8F80-9C09EB112B1A}" cxnId="{7026BB4E-51F4-46D6-98A2-A05FD842D2C7}" type="parTrans">
      <dgm:prSet/>
      <dgm:spPr/>
    </dgm:pt>
    <dgm:pt modelId="{C37B2089-E453-4F06-96A4-1C625A1BADA2}" cxnId="{7026BB4E-51F4-46D6-98A2-A05FD842D2C7}" type="sibTrans">
      <dgm:prSet/>
      <dgm:spPr/>
    </dgm:pt>
    <dgm:pt modelId="{1CC04C81-7D7D-48E7-8D73-85AF496BB514}">
      <dgm:prSet phldr="0" custT="1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altLang="en-US" sz="700"/>
            <a:t/>
          </a:r>
          <a:endParaRPr altLang="en-US" sz="700"/>
        </a:p>
      </dgm:t>
    </dgm:pt>
    <dgm:pt modelId="{0CC2E0DA-5633-48AA-829D-DFE60E7EBFC6}" cxnId="{24D0F1EA-83C6-4A0B-B613-9BD051342F3B}" type="parTrans">
      <dgm:prSet/>
      <dgm:spPr/>
    </dgm:pt>
    <dgm:pt modelId="{0A201E6A-5242-4476-9958-9702B934A05D}" cxnId="{24D0F1EA-83C6-4A0B-B613-9BD051342F3B}" type="sibTrans">
      <dgm:prSet/>
      <dgm:spPr/>
    </dgm:pt>
    <dgm:pt modelId="{0777222B-C5EF-4EEC-9B10-A9689AAAF709}">
      <dgm:prSet phldrT="[文本]" phldr="0" custT="1"/>
      <dgm:spPr/>
      <dgm:t>
        <a:bodyPr vert="horz" wrap="square"/>
        <a:p>
          <a:pPr algn="ctr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200"/>
            <a:t>c</a:t>
          </a:r>
          <a:r>
            <a:rPr lang="en-US" altLang="zh-CN" sz="1200"/>
            <a:t>ontrol of vehicle movement</a:t>
          </a:r>
          <a:r>
            <a:rPr lang="en-US" altLang="zh-CN" sz="1700"/>
            <a:t/>
          </a:r>
          <a:endParaRPr lang="en-US" altLang="zh-CN" sz="1700"/>
        </a:p>
      </dgm:t>
    </dgm:pt>
    <dgm:pt modelId="{DEBFF4A5-5C9E-41D9-9B9F-F9C6EB9CA05F}" cxnId="{562C2F7E-B6F1-4FF3-AADE-E9AB57D40576}" type="parTrans">
      <dgm:prSet/>
      <dgm:spPr/>
      <dgm:t>
        <a:bodyPr/>
        <a:p>
          <a:endParaRPr lang="zh-CN" altLang="en-US"/>
        </a:p>
      </dgm:t>
    </dgm:pt>
    <dgm:pt modelId="{8C298325-DC6B-41BF-91A8-244A155D3589}" cxnId="{562C2F7E-B6F1-4FF3-AADE-E9AB57D40576}" type="sibTrans">
      <dgm:prSet/>
      <dgm:spPr/>
      <dgm:t>
        <a:bodyPr/>
        <a:p>
          <a:endParaRPr lang="zh-CN" altLang="en-US"/>
        </a:p>
      </dgm:t>
    </dgm:pt>
    <dgm:pt modelId="{76514105-0D1D-4991-B31F-B614752CA995}">
      <dgm:prSet phldr="0" custT="1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altLang="en-US" sz="1300"/>
            <a:t/>
          </a:r>
          <a:endParaRPr altLang="en-US" sz="1300"/>
        </a:p>
      </dgm:t>
    </dgm:pt>
    <dgm:pt modelId="{7D54028C-0473-401E-8C04-AF8B17F982B0}" cxnId="{8AA89EF6-71EA-4216-B92D-055B8FFDD1D6}" type="parTrans">
      <dgm:prSet/>
      <dgm:spPr/>
    </dgm:pt>
    <dgm:pt modelId="{D1E6C438-55A0-44AD-A886-9C8E16592D40}" cxnId="{8AA89EF6-71EA-4216-B92D-055B8FFDD1D6}" type="sibTrans">
      <dgm:prSet/>
      <dgm:spPr/>
    </dgm:pt>
    <dgm:pt modelId="{97DC9073-0E5B-42DD-914E-246C2152D2FD}">
      <dgm:prSet phldr="0" custT="1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altLang="en-US" sz="1300"/>
            <a:t/>
          </a:r>
          <a:endParaRPr altLang="en-US" sz="1300"/>
        </a:p>
      </dgm:t>
    </dgm:pt>
    <dgm:pt modelId="{5E9D64D9-2D1D-450D-986A-5D7444C1F74C}" cxnId="{7CFCBF87-B638-4974-AE88-F274199EF59C}" type="parTrans">
      <dgm:prSet/>
      <dgm:spPr/>
    </dgm:pt>
    <dgm:pt modelId="{20D39D9C-2B34-49A6-9D2C-210EC7AEC543}" cxnId="{7CFCBF87-B638-4974-AE88-F274199EF59C}" type="sibTrans">
      <dgm:prSet/>
      <dgm:spPr/>
    </dgm:pt>
    <dgm:pt modelId="{A79A14FB-C4CA-484B-9EC0-7D118FD97147}" type="pres">
      <dgm:prSet presAssocID="{61ECB21F-4407-44B9-AB2E-E3EF102BB14E}" presName="diagram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985003DD-7E3D-42F3-A78D-60B72C8E2FBC}" type="pres">
      <dgm:prSet presAssocID="{61ECB21F-4407-44B9-AB2E-E3EF102BB14E}" presName="matrix" presStyleCnt="0"/>
      <dgm:spPr/>
    </dgm:pt>
    <dgm:pt modelId="{B1BFD8B5-6CF9-4B52-A6FD-4E32C8B42DD0}" type="pres">
      <dgm:prSet presAssocID="{61ECB21F-4407-44B9-AB2E-E3EF102BB14E}" presName="tile1" presStyleLbl="node1" presStyleIdx="0" presStyleCnt="4"/>
      <dgm:spPr/>
    </dgm:pt>
    <dgm:pt modelId="{8FFEBF0B-5E5D-449C-A914-53FD89338039}" type="pres">
      <dgm:prSet presAssocID="{61ECB21F-4407-44B9-AB2E-E3EF102BB14E}" presName="tile1text" presStyleCnt="0">
        <dgm:presLayoutVars>
          <dgm:chMax val="0"/>
          <dgm:chPref val="0"/>
          <dgm:bulletEnabled val="1"/>
        </dgm:presLayoutVars>
      </dgm:prSet>
      <dgm:spPr/>
    </dgm:pt>
    <dgm:pt modelId="{97AE02B1-131E-4D76-8495-C710475CA3F5}" type="pres">
      <dgm:prSet presAssocID="{61ECB21F-4407-44B9-AB2E-E3EF102BB14E}" presName="tile2" presStyleLbl="node1" presStyleIdx="1" presStyleCnt="4"/>
      <dgm:spPr/>
    </dgm:pt>
    <dgm:pt modelId="{B09A33FE-C5A3-434B-B11E-5C5785AFDB00}" type="pres">
      <dgm:prSet presAssocID="{61ECB21F-4407-44B9-AB2E-E3EF102BB14E}" presName="tile2text" presStyleCnt="0">
        <dgm:presLayoutVars>
          <dgm:chMax val="0"/>
          <dgm:chPref val="0"/>
          <dgm:bulletEnabled val="1"/>
        </dgm:presLayoutVars>
      </dgm:prSet>
      <dgm:spPr/>
    </dgm:pt>
    <dgm:pt modelId="{E9423DCB-0F58-4AB8-A9AB-FA09BF248D4C}" type="pres">
      <dgm:prSet presAssocID="{61ECB21F-4407-44B9-AB2E-E3EF102BB14E}" presName="tile3" presStyleLbl="node1" presStyleIdx="2" presStyleCnt="4"/>
      <dgm:spPr/>
    </dgm:pt>
    <dgm:pt modelId="{C72F99E5-142D-4358-A387-FE2B565392FC}" type="pres">
      <dgm:prSet presAssocID="{61ECB21F-4407-44B9-AB2E-E3EF102BB14E}" presName="tile3text" presStyleCnt="0">
        <dgm:presLayoutVars>
          <dgm:chMax val="0"/>
          <dgm:chPref val="0"/>
          <dgm:bulletEnabled val="1"/>
        </dgm:presLayoutVars>
      </dgm:prSet>
      <dgm:spPr/>
    </dgm:pt>
    <dgm:pt modelId="{9528372C-7B29-4DDD-98C9-64AE00BAEDAF}" type="pres">
      <dgm:prSet presAssocID="{61ECB21F-4407-44B9-AB2E-E3EF102BB14E}" presName="tile4" presStyleLbl="node1" presStyleIdx="3" presStyleCnt="4"/>
      <dgm:spPr/>
    </dgm:pt>
    <dgm:pt modelId="{D0641572-000E-4E20-BC51-97648E176446}" type="pres">
      <dgm:prSet presAssocID="{61ECB21F-4407-44B9-AB2E-E3EF102BB14E}" presName="tile4text" presStyleCnt="0">
        <dgm:presLayoutVars>
          <dgm:chMax val="0"/>
          <dgm:chPref val="0"/>
          <dgm:bulletEnabled val="1"/>
        </dgm:presLayoutVars>
      </dgm:prSet>
      <dgm:spPr/>
    </dgm:pt>
    <dgm:pt modelId="{5F404160-09B3-4383-B293-CADF417D25C2}" type="pres">
      <dgm:prSet presAssocID="{61ECB21F-4407-44B9-AB2E-E3EF102BB14E}" presName="centerTile" presStyleLbl="fgShp" presStyleIdx="0" presStyleCnt="1">
        <dgm:presLayoutVars>
          <dgm:chMax val="0"/>
          <dgm:chPref val="0"/>
        </dgm:presLayoutVars>
      </dgm:prSet>
      <dgm:spPr/>
    </dgm:pt>
  </dgm:ptLst>
  <dgm:cxnLst>
    <dgm:cxn modelId="{1987EA22-857F-4B21-98DE-5A780ED67283}" srcId="{61ECB21F-4407-44B9-AB2E-E3EF102BB14E}" destId="{584E2EFC-4BAA-456A-8377-2A4841D92655}" srcOrd="0" destOrd="0" parTransId="{D6B69770-7BE3-4E0F-A882-E369A79C6A03}" sibTransId="{08FF8C2B-E3BD-42B2-95E8-633DACB4656E}"/>
    <dgm:cxn modelId="{EF2860DF-474F-447E-9D94-F9D17B72C854}" srcId="{584E2EFC-4BAA-456A-8377-2A4841D92655}" destId="{07AC599A-41D3-41C4-BC17-E75B7A2D3122}" srcOrd="0" destOrd="0" parTransId="{562D7F28-8BC7-4D0C-BE2B-FEB2BD3BE247}" sibTransId="{5904B8F7-B6CC-453A-A9F3-C94ABE2FE713}"/>
    <dgm:cxn modelId="{851C04A6-CC25-4CDD-9CC0-C523FF2845B2}" srcId="{584E2EFC-4BAA-456A-8377-2A4841D92655}" destId="{F7EF5031-3FDF-4982-A6DC-AF3F72BAF783}" srcOrd="1" destOrd="0" parTransId="{9D6C5A3D-4668-40E6-8011-5C66D79B93DB}" sibTransId="{2E6C5309-4271-4FB9-89FC-47ED936E6268}"/>
    <dgm:cxn modelId="{F2196B94-356C-4377-8C51-F634685CA89C}" srcId="{F7EF5031-3FDF-4982-A6DC-AF3F72BAF783}" destId="{69CB5BED-7BA9-4118-A141-ACE90092ADA2}" srcOrd="0" destOrd="1" parTransId="{1A0EA282-53FB-4775-AA6C-F9241DE64098}" sibTransId="{629BF2D6-3151-4B0A-8875-2555418E3BA5}"/>
    <dgm:cxn modelId="{642266F0-6B37-41B6-B648-07744186615E}" srcId="{584E2EFC-4BAA-456A-8377-2A4841D92655}" destId="{3600573B-3408-4B7A-B364-1A4373D7FF12}" srcOrd="2" destOrd="0" parTransId="{1255DA58-A873-4C0C-8513-FBC4FAC47491}" sibTransId="{BEF2AB4B-68CB-44B5-BBED-F1B3F93801ED}"/>
    <dgm:cxn modelId="{5C1689C7-170E-4BE3-8503-263E79973578}" srcId="{3600573B-3408-4B7A-B364-1A4373D7FF12}" destId="{32EF3BDD-5A70-4304-AB4E-A9A6F5AC6DFE}" srcOrd="0" destOrd="2" parTransId="{58CADFA8-5556-4FC9-9214-02011D8E2611}" sibTransId="{2334F723-3B94-4F77-BAC4-DE2C99C256B1}"/>
    <dgm:cxn modelId="{97803F5C-63C0-497D-B40E-F17EC47CE2E4}" srcId="{3600573B-3408-4B7A-B364-1A4373D7FF12}" destId="{EB0E0FF0-6777-4E8D-8747-295417D91497}" srcOrd="1" destOrd="2" parTransId="{5A695522-79E0-4AA8-9865-D601C5AE9215}" sibTransId="{052ECF74-7EFE-452B-83E8-BA03B5B3DE66}"/>
    <dgm:cxn modelId="{D7B995D4-0F22-4EB4-8953-F4B261C05E61}" srcId="{3600573B-3408-4B7A-B364-1A4373D7FF12}" destId="{C178B112-43C1-4F3B-9D55-D7E55338FE62}" srcOrd="2" destOrd="2" parTransId="{2FD517BB-7AEA-4D3A-8BEC-EB607A6134C7}" sibTransId="{A52EB3DD-DB1F-4C59-B743-259D0147DAA6}"/>
    <dgm:cxn modelId="{A9C343FE-EAAF-4101-AB76-38A411583FC7}" srcId="{3600573B-3408-4B7A-B364-1A4373D7FF12}" destId="{FFF895D7-73E9-4D67-834B-838B772E1553}" srcOrd="3" destOrd="2" parTransId="{6053EF91-C195-447C-91D1-CA2371706991}" sibTransId="{14E356C3-027B-417C-B9AB-89347873C4B1}"/>
    <dgm:cxn modelId="{7026BB4E-51F4-46D6-98A2-A05FD842D2C7}" srcId="{3600573B-3408-4B7A-B364-1A4373D7FF12}" destId="{B553E9CC-0B55-468E-8870-69EB9B11F2B4}" srcOrd="4" destOrd="2" parTransId="{1E0929AD-DB49-4802-8F80-9C09EB112B1A}" sibTransId="{C37B2089-E453-4F06-96A4-1C625A1BADA2}"/>
    <dgm:cxn modelId="{24D0F1EA-83C6-4A0B-B613-9BD051342F3B}" srcId="{3600573B-3408-4B7A-B364-1A4373D7FF12}" destId="{1CC04C81-7D7D-48E7-8D73-85AF496BB514}" srcOrd="5" destOrd="2" parTransId="{0CC2E0DA-5633-48AA-829D-DFE60E7EBFC6}" sibTransId="{0A201E6A-5242-4476-9958-9702B934A05D}"/>
    <dgm:cxn modelId="{562C2F7E-B6F1-4FF3-AADE-E9AB57D40576}" srcId="{584E2EFC-4BAA-456A-8377-2A4841D92655}" destId="{0777222B-C5EF-4EEC-9B10-A9689AAAF709}" srcOrd="3" destOrd="0" parTransId="{DEBFF4A5-5C9E-41D9-9B9F-F9C6EB9CA05F}" sibTransId="{8C298325-DC6B-41BF-91A8-244A155D3589}"/>
    <dgm:cxn modelId="{8AA89EF6-71EA-4216-B92D-055B8FFDD1D6}" srcId="{0777222B-C5EF-4EEC-9B10-A9689AAAF709}" destId="{76514105-0D1D-4991-B31F-B614752CA995}" srcOrd="0" destOrd="3" parTransId="{7D54028C-0473-401E-8C04-AF8B17F982B0}" sibTransId="{D1E6C438-55A0-44AD-A886-9C8E16592D40}"/>
    <dgm:cxn modelId="{7CFCBF87-B638-4974-AE88-F274199EF59C}" srcId="{0777222B-C5EF-4EEC-9B10-A9689AAAF709}" destId="{97DC9073-0E5B-42DD-914E-246C2152D2FD}" srcOrd="1" destOrd="3" parTransId="{5E9D64D9-2D1D-450D-986A-5D7444C1F74C}" sibTransId="{20D39D9C-2B34-49A6-9D2C-210EC7AEC543}"/>
    <dgm:cxn modelId="{D256435A-CBA7-4A6B-AC0C-224FD9B816A0}" type="presOf" srcId="{61ECB21F-4407-44B9-AB2E-E3EF102BB14E}" destId="{A79A14FB-C4CA-484B-9EC0-7D118FD97147}" srcOrd="0" destOrd="0" presId="urn:microsoft.com/office/officeart/2005/8/layout/matrix1"/>
    <dgm:cxn modelId="{28B46536-0B5A-449D-B3A0-61D2DA602D0D}" type="presParOf" srcId="{A79A14FB-C4CA-484B-9EC0-7D118FD97147}" destId="{985003DD-7E3D-42F3-A78D-60B72C8E2FBC}" srcOrd="0" destOrd="0" presId="urn:microsoft.com/office/officeart/2005/8/layout/matrix1"/>
    <dgm:cxn modelId="{EC767DC9-13D3-491C-B37B-290B65D3B55E}" type="presParOf" srcId="{985003DD-7E3D-42F3-A78D-60B72C8E2FBC}" destId="{B1BFD8B5-6CF9-4B52-A6FD-4E32C8B42DD0}" srcOrd="0" destOrd="0" presId="urn:microsoft.com/office/officeart/2005/8/layout/matrix1"/>
    <dgm:cxn modelId="{2661302A-30B3-4B44-97AA-5CD878F75AD8}" type="presOf" srcId="{07AC599A-41D3-41C4-BC17-E75B7A2D3122}" destId="{B1BFD8B5-6CF9-4B52-A6FD-4E32C8B42DD0}" srcOrd="0" destOrd="0" presId="urn:microsoft.com/office/officeart/2005/8/layout/matrix1"/>
    <dgm:cxn modelId="{A755CC11-2451-46F3-943C-4422415CF882}" type="presParOf" srcId="{985003DD-7E3D-42F3-A78D-60B72C8E2FBC}" destId="{8FFEBF0B-5E5D-449C-A914-53FD89338039}" srcOrd="1" destOrd="0" presId="urn:microsoft.com/office/officeart/2005/8/layout/matrix1"/>
    <dgm:cxn modelId="{53614219-1EAC-47BC-A9E4-E8F5582E6389}" type="presOf" srcId="{07AC599A-41D3-41C4-BC17-E75B7A2D3122}" destId="{8FFEBF0B-5E5D-449C-A914-53FD89338039}" srcOrd="1" destOrd="0" presId="urn:microsoft.com/office/officeart/2005/8/layout/matrix1"/>
    <dgm:cxn modelId="{C6769922-4A5E-437C-A827-DE41F1FDBB57}" type="presParOf" srcId="{985003DD-7E3D-42F3-A78D-60B72C8E2FBC}" destId="{97AE02B1-131E-4D76-8495-C710475CA3F5}" srcOrd="2" destOrd="0" presId="urn:microsoft.com/office/officeart/2005/8/layout/matrix1"/>
    <dgm:cxn modelId="{2DD40E37-8241-4C3C-83AB-8524339AE010}" type="presOf" srcId="{F7EF5031-3FDF-4982-A6DC-AF3F72BAF783}" destId="{97AE02B1-131E-4D76-8495-C710475CA3F5}" srcOrd="0" destOrd="0" presId="urn:microsoft.com/office/officeart/2005/8/layout/matrix1"/>
    <dgm:cxn modelId="{CF342C0E-DA96-44EB-9FEF-713F2C0F55DA}" type="presOf" srcId="{69CB5BED-7BA9-4118-A141-ACE90092ADA2}" destId="{97AE02B1-131E-4D76-8495-C710475CA3F5}" srcOrd="0" destOrd="1" presId="urn:microsoft.com/office/officeart/2005/8/layout/matrix1"/>
    <dgm:cxn modelId="{C9FF6866-F722-4632-B99E-2F4C03CEC841}" type="presParOf" srcId="{985003DD-7E3D-42F3-A78D-60B72C8E2FBC}" destId="{B09A33FE-C5A3-434B-B11E-5C5785AFDB00}" srcOrd="3" destOrd="0" presId="urn:microsoft.com/office/officeart/2005/8/layout/matrix1"/>
    <dgm:cxn modelId="{AFC93D86-3A03-45EB-8EBB-F3B8C5BAA116}" type="presOf" srcId="{F7EF5031-3FDF-4982-A6DC-AF3F72BAF783}" destId="{B09A33FE-C5A3-434B-B11E-5C5785AFDB00}" srcOrd="1" destOrd="0" presId="urn:microsoft.com/office/officeart/2005/8/layout/matrix1"/>
    <dgm:cxn modelId="{4F1A73F0-EE32-4FC7-B729-8528F04B5612}" type="presOf" srcId="{69CB5BED-7BA9-4118-A141-ACE90092ADA2}" destId="{B09A33FE-C5A3-434B-B11E-5C5785AFDB00}" srcOrd="1" destOrd="1" presId="urn:microsoft.com/office/officeart/2005/8/layout/matrix1"/>
    <dgm:cxn modelId="{F0709C0F-930C-4352-8F14-89C7C92D66DA}" type="presParOf" srcId="{985003DD-7E3D-42F3-A78D-60B72C8E2FBC}" destId="{E9423DCB-0F58-4AB8-A9AB-FA09BF248D4C}" srcOrd="4" destOrd="0" presId="urn:microsoft.com/office/officeart/2005/8/layout/matrix1"/>
    <dgm:cxn modelId="{3E9F808E-CF5B-47F2-BD65-575545CBC23F}" type="presOf" srcId="{3600573B-3408-4B7A-B364-1A4373D7FF12}" destId="{E9423DCB-0F58-4AB8-A9AB-FA09BF248D4C}" srcOrd="0" destOrd="0" presId="urn:microsoft.com/office/officeart/2005/8/layout/matrix1"/>
    <dgm:cxn modelId="{95B03831-6421-42D0-BE37-9AFCEB0CE4D7}" type="presOf" srcId="{32EF3BDD-5A70-4304-AB4E-A9A6F5AC6DFE}" destId="{E9423DCB-0F58-4AB8-A9AB-FA09BF248D4C}" srcOrd="0" destOrd="1" presId="urn:microsoft.com/office/officeart/2005/8/layout/matrix1"/>
    <dgm:cxn modelId="{1D470655-F4FB-4CE2-BBDC-573D12CF1D46}" type="presOf" srcId="{EB0E0FF0-6777-4E8D-8747-295417D91497}" destId="{E9423DCB-0F58-4AB8-A9AB-FA09BF248D4C}" srcOrd="0" destOrd="2" presId="urn:microsoft.com/office/officeart/2005/8/layout/matrix1"/>
    <dgm:cxn modelId="{7477A609-E62F-4C96-85A3-00AABB1D99FE}" type="presOf" srcId="{C178B112-43C1-4F3B-9D55-D7E55338FE62}" destId="{E9423DCB-0F58-4AB8-A9AB-FA09BF248D4C}" srcOrd="0" destOrd="3" presId="urn:microsoft.com/office/officeart/2005/8/layout/matrix1"/>
    <dgm:cxn modelId="{99291F87-6C08-4BA8-BAB3-42CD218131F4}" type="presOf" srcId="{FFF895D7-73E9-4D67-834B-838B772E1553}" destId="{E9423DCB-0F58-4AB8-A9AB-FA09BF248D4C}" srcOrd="0" destOrd="4" presId="urn:microsoft.com/office/officeart/2005/8/layout/matrix1"/>
    <dgm:cxn modelId="{AB327284-EED1-4788-BC8F-CE1EC564A965}" type="presOf" srcId="{B553E9CC-0B55-468E-8870-69EB9B11F2B4}" destId="{E9423DCB-0F58-4AB8-A9AB-FA09BF248D4C}" srcOrd="0" destOrd="5" presId="urn:microsoft.com/office/officeart/2005/8/layout/matrix1"/>
    <dgm:cxn modelId="{E4086455-B9A3-4AC3-A5EC-0273C27D5BF4}" type="presOf" srcId="{1CC04C81-7D7D-48E7-8D73-85AF496BB514}" destId="{E9423DCB-0F58-4AB8-A9AB-FA09BF248D4C}" srcOrd="0" destOrd="6" presId="urn:microsoft.com/office/officeart/2005/8/layout/matrix1"/>
    <dgm:cxn modelId="{50954D60-D24E-49D7-B37E-8AFA98B1064B}" type="presParOf" srcId="{985003DD-7E3D-42F3-A78D-60B72C8E2FBC}" destId="{C72F99E5-142D-4358-A387-FE2B565392FC}" srcOrd="5" destOrd="0" presId="urn:microsoft.com/office/officeart/2005/8/layout/matrix1"/>
    <dgm:cxn modelId="{6E45A6AF-5915-4FBD-ADD7-35A2B85278E7}" type="presOf" srcId="{3600573B-3408-4B7A-B364-1A4373D7FF12}" destId="{C72F99E5-142D-4358-A387-FE2B565392FC}" srcOrd="1" destOrd="0" presId="urn:microsoft.com/office/officeart/2005/8/layout/matrix1"/>
    <dgm:cxn modelId="{F0ECF3E1-8AB7-4681-B7F0-8A54F051FC2D}" type="presOf" srcId="{32EF3BDD-5A70-4304-AB4E-A9A6F5AC6DFE}" destId="{C72F99E5-142D-4358-A387-FE2B565392FC}" srcOrd="1" destOrd="1" presId="urn:microsoft.com/office/officeart/2005/8/layout/matrix1"/>
    <dgm:cxn modelId="{8432DED1-58BA-4DC4-A47D-10B49FF0A486}" type="presOf" srcId="{EB0E0FF0-6777-4E8D-8747-295417D91497}" destId="{C72F99E5-142D-4358-A387-FE2B565392FC}" srcOrd="1" destOrd="2" presId="urn:microsoft.com/office/officeart/2005/8/layout/matrix1"/>
    <dgm:cxn modelId="{5F3BF095-1D5C-4914-A9A4-1F7C556DA9BE}" type="presOf" srcId="{C178B112-43C1-4F3B-9D55-D7E55338FE62}" destId="{C72F99E5-142D-4358-A387-FE2B565392FC}" srcOrd="1" destOrd="3" presId="urn:microsoft.com/office/officeart/2005/8/layout/matrix1"/>
    <dgm:cxn modelId="{3C8B0606-7EC8-43B5-8637-FFBA890D19BD}" type="presOf" srcId="{FFF895D7-73E9-4D67-834B-838B772E1553}" destId="{C72F99E5-142D-4358-A387-FE2B565392FC}" srcOrd="1" destOrd="4" presId="urn:microsoft.com/office/officeart/2005/8/layout/matrix1"/>
    <dgm:cxn modelId="{8720570C-8843-440F-9812-48CB1990FEC7}" type="presOf" srcId="{B553E9CC-0B55-468E-8870-69EB9B11F2B4}" destId="{C72F99E5-142D-4358-A387-FE2B565392FC}" srcOrd="1" destOrd="5" presId="urn:microsoft.com/office/officeart/2005/8/layout/matrix1"/>
    <dgm:cxn modelId="{FBAAB0EB-C895-433A-8CBA-7E97B397D600}" type="presOf" srcId="{1CC04C81-7D7D-48E7-8D73-85AF496BB514}" destId="{C72F99E5-142D-4358-A387-FE2B565392FC}" srcOrd="1" destOrd="6" presId="urn:microsoft.com/office/officeart/2005/8/layout/matrix1"/>
    <dgm:cxn modelId="{A4749B22-ECA5-4E27-8710-E1F5F192CEF2}" type="presParOf" srcId="{985003DD-7E3D-42F3-A78D-60B72C8E2FBC}" destId="{9528372C-7B29-4DDD-98C9-64AE00BAEDAF}" srcOrd="6" destOrd="0" presId="urn:microsoft.com/office/officeart/2005/8/layout/matrix1"/>
    <dgm:cxn modelId="{D1918937-55E1-4556-95B3-A73FDC3C6681}" type="presOf" srcId="{0777222B-C5EF-4EEC-9B10-A9689AAAF709}" destId="{9528372C-7B29-4DDD-98C9-64AE00BAEDAF}" srcOrd="0" destOrd="0" presId="urn:microsoft.com/office/officeart/2005/8/layout/matrix1"/>
    <dgm:cxn modelId="{033A950F-D27A-4529-B093-A241893B248D}" type="presOf" srcId="{76514105-0D1D-4991-B31F-B614752CA995}" destId="{9528372C-7B29-4DDD-98C9-64AE00BAEDAF}" srcOrd="0" destOrd="1" presId="urn:microsoft.com/office/officeart/2005/8/layout/matrix1"/>
    <dgm:cxn modelId="{A889FEE3-B9B8-49C9-B39C-BC719BCFB2F8}" type="presOf" srcId="{97DC9073-0E5B-42DD-914E-246C2152D2FD}" destId="{9528372C-7B29-4DDD-98C9-64AE00BAEDAF}" srcOrd="0" destOrd="2" presId="urn:microsoft.com/office/officeart/2005/8/layout/matrix1"/>
    <dgm:cxn modelId="{6067A346-6AEB-4543-95F5-158F0F30A33A}" type="presParOf" srcId="{985003DD-7E3D-42F3-A78D-60B72C8E2FBC}" destId="{D0641572-000E-4E20-BC51-97648E176446}" srcOrd="7" destOrd="0" presId="urn:microsoft.com/office/officeart/2005/8/layout/matrix1"/>
    <dgm:cxn modelId="{0D653598-986F-49E9-BEE3-E021E472968D}" type="presOf" srcId="{0777222B-C5EF-4EEC-9B10-A9689AAAF709}" destId="{D0641572-000E-4E20-BC51-97648E176446}" srcOrd="1" destOrd="0" presId="urn:microsoft.com/office/officeart/2005/8/layout/matrix1"/>
    <dgm:cxn modelId="{9A0D1967-F61B-489C-A713-07F5838A4012}" type="presOf" srcId="{76514105-0D1D-4991-B31F-B614752CA995}" destId="{D0641572-000E-4E20-BC51-97648E176446}" srcOrd="1" destOrd="1" presId="urn:microsoft.com/office/officeart/2005/8/layout/matrix1"/>
    <dgm:cxn modelId="{170DA1EF-6C70-4EA8-8EAA-DCAC7C63A739}" type="presOf" srcId="{97DC9073-0E5B-42DD-914E-246C2152D2FD}" destId="{D0641572-000E-4E20-BC51-97648E176446}" srcOrd="1" destOrd="2" presId="urn:microsoft.com/office/officeart/2005/8/layout/matrix1"/>
    <dgm:cxn modelId="{96FEF13C-DBD3-45D0-A933-C630893F14D0}" type="presParOf" srcId="{A79A14FB-C4CA-484B-9EC0-7D118FD97147}" destId="{5F404160-09B3-4383-B293-CADF417D25C2}" srcOrd="1" destOrd="0" presId="urn:microsoft.com/office/officeart/2005/8/layout/matrix1"/>
    <dgm:cxn modelId="{B91B7758-B747-40DE-9779-10C00C9FEAEB}" type="presOf" srcId="{584E2EFC-4BAA-456A-8377-2A4841D92655}" destId="{5F404160-09B3-4383-B293-CADF417D25C2}" srcOrd="0" destOrd="0" presId="urn:microsoft.com/office/officeart/2005/8/layout/matrix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组合 1"/>
      <dsp:cNvGrpSpPr/>
    </dsp:nvGrpSpPr>
    <dsp:grpSpPr>
      <a:xfrm>
        <a:off x="0" y="0"/>
        <a:ext cx="3289300" cy="3463925"/>
        <a:chOff x="0" y="0"/>
        <a:chExt cx="3289300" cy="3463925"/>
      </a:xfrm>
    </dsp:grpSpPr>
    <dsp:sp modelId="{B1BFD8B5-6CF9-4B52-A6FD-4E32C8B42DD0}">
      <dsp:nvSpPr>
        <dsp:cNvPr id="3" name="单圆角矩形 2"/>
        <dsp:cNvSpPr/>
      </dsp:nvSpPr>
      <dsp:spPr bwMode="white">
        <a:xfrm rot="16200000">
          <a:off x="-43656" y="43656"/>
          <a:ext cx="1731963" cy="1644650"/>
        </a:xfrm>
        <a:prstGeom prst="round1Rect">
          <a:avLst/>
        </a:prstGeom>
      </dsp:spPr>
      <dsp:style>
        <a:lnRef idx="3">
          <a:schemeClr val="lt1"/>
        </a:lnRef>
        <a:fillRef idx="1">
          <a:schemeClr val="accent1"/>
        </a:fillRef>
        <a:effectRef idx="1">
          <a:scrgbClr r="0" g="0" b="0"/>
        </a:effectRef>
        <a:fontRef idx="minor">
          <a:schemeClr val="lt1"/>
        </a:fontRef>
      </dsp:style>
      <dsp:txBody>
        <a:bodyPr rot="5400000" vert="horz" wrap="square" lIns="128016" tIns="128016" rIns="128016" bIns="128016" anchor="ctr"/>
        <a:lstStyle>
          <a:lvl1pPr algn="ctr">
            <a:defRPr sz="1800"/>
          </a:lvl1pPr>
          <a:lvl2pPr marL="114300" indent="-114300" algn="ctr">
            <a:defRPr sz="1400"/>
          </a:lvl2pPr>
          <a:lvl3pPr marL="228600" indent="-114300" algn="ctr">
            <a:defRPr sz="1400"/>
          </a:lvl3pPr>
          <a:lvl4pPr marL="342900" indent="-114300" algn="ctr">
            <a:defRPr sz="1400"/>
          </a:lvl4pPr>
          <a:lvl5pPr marL="457200" indent="-114300" algn="ctr">
            <a:defRPr sz="1400"/>
          </a:lvl5pPr>
          <a:lvl6pPr marL="571500" indent="-114300" algn="ctr">
            <a:defRPr sz="1400"/>
          </a:lvl6pPr>
          <a:lvl7pPr marL="685800" indent="-114300" algn="ctr">
            <a:defRPr sz="1400"/>
          </a:lvl7pPr>
          <a:lvl8pPr marL="800100" indent="-114300" algn="ctr">
            <a:defRPr sz="1400"/>
          </a:lvl8pPr>
          <a:lvl9pPr marL="914400" indent="-114300" algn="ctr">
            <a:defRPr sz="14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/>
            <a:t>PointPillars Network</a:t>
          </a:r>
          <a:endParaRPr lang="en-US" altLang="zh-CN"/>
        </a:p>
      </dsp:txBody>
      <dsp:txXfrm rot="16200000">
        <a:off x="-43656" y="43656"/>
        <a:ext cx="1731963" cy="1644650"/>
      </dsp:txXfrm>
    </dsp:sp>
    <dsp:sp modelId="{97AE02B1-131E-4D76-8495-C710475CA3F5}">
      <dsp:nvSpPr>
        <dsp:cNvPr id="4" name="单圆角矩形 3"/>
        <dsp:cNvSpPr/>
      </dsp:nvSpPr>
      <dsp:spPr bwMode="white">
        <a:xfrm>
          <a:off x="1644650" y="0"/>
          <a:ext cx="1644650" cy="1731963"/>
        </a:xfrm>
        <a:prstGeom prst="round1Rect">
          <a:avLst/>
        </a:prstGeom>
      </dsp:spPr>
      <dsp:style>
        <a:lnRef idx="3">
          <a:schemeClr val="lt1"/>
        </a:lnRef>
        <a:fillRef idx="1">
          <a:schemeClr val="accent1"/>
        </a:fillRef>
        <a:effectRef idx="1">
          <a:scrgbClr r="0" g="0" b="0"/>
        </a:effectRef>
        <a:fontRef idx="minor">
          <a:schemeClr val="lt1"/>
        </a:fontRef>
      </dsp:style>
      <dsp:txBody>
        <a:bodyPr vert="horz" wrap="square" lIns="128016" tIns="128016" rIns="128016" bIns="128016" anchor="ctr"/>
        <a:lstStyle>
          <a:lvl1pPr algn="ctr">
            <a:defRPr sz="1800"/>
          </a:lvl1pPr>
          <a:lvl2pPr marL="114300" indent="-114300" algn="ctr">
            <a:defRPr sz="1400"/>
          </a:lvl2pPr>
          <a:lvl3pPr marL="228600" indent="-114300" algn="ctr">
            <a:defRPr sz="1400"/>
          </a:lvl3pPr>
          <a:lvl4pPr marL="342900" indent="-114300" algn="ctr">
            <a:defRPr sz="1400"/>
          </a:lvl4pPr>
          <a:lvl5pPr marL="457200" indent="-114300" algn="ctr">
            <a:defRPr sz="1400"/>
          </a:lvl5pPr>
          <a:lvl6pPr marL="571500" indent="-114300" algn="ctr">
            <a:defRPr sz="1400"/>
          </a:lvl6pPr>
          <a:lvl7pPr marL="685800" indent="-114300" algn="ctr">
            <a:defRPr sz="1400"/>
          </a:lvl7pPr>
          <a:lvl8pPr marL="800100" indent="-114300" algn="ctr">
            <a:defRPr sz="1400"/>
          </a:lvl8pPr>
          <a:lvl9pPr marL="914400" indent="-114300" algn="ctr">
            <a:defRPr sz="14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/>
            <a:t>T</a:t>
          </a:r>
          <a:r>
            <a:rPr lang="en-US" altLang="zh-CN"/>
            <a:t>rackerJPDA</a:t>
          </a:r>
          <a:endParaRPr lang="en-US" altLang="zh-CN"/>
        </a:p>
      </dsp:txBody>
      <dsp:txXfrm>
        <a:off x="1644650" y="0"/>
        <a:ext cx="1644650" cy="1731963"/>
      </dsp:txXfrm>
    </dsp:sp>
    <dsp:sp modelId="{E9423DCB-0F58-4AB8-A9AB-FA09BF248D4C}">
      <dsp:nvSpPr>
        <dsp:cNvPr id="5" name="单圆角矩形 4"/>
        <dsp:cNvSpPr/>
      </dsp:nvSpPr>
      <dsp:spPr bwMode="white">
        <a:xfrm rot="10800000">
          <a:off x="0" y="1731963"/>
          <a:ext cx="1644650" cy="1731963"/>
        </a:xfrm>
        <a:prstGeom prst="round1Rect">
          <a:avLst/>
        </a:prstGeom>
      </dsp:spPr>
      <dsp:style>
        <a:lnRef idx="3">
          <a:schemeClr val="lt1"/>
        </a:lnRef>
        <a:fillRef idx="1">
          <a:schemeClr val="accent1"/>
        </a:fillRef>
        <a:effectRef idx="1">
          <a:scrgbClr r="0" g="0" b="0"/>
        </a:effectRef>
        <a:fontRef idx="minor">
          <a:schemeClr val="lt1"/>
        </a:fontRef>
      </dsp:style>
      <dsp:txBody>
        <a:bodyPr rot="10800000" vert="horz" wrap="square" lIns="128016" tIns="128016" rIns="128016" bIns="128016" anchor="ctr"/>
        <a:lstStyle>
          <a:lvl1pPr algn="ctr">
            <a:defRPr sz="1800"/>
          </a:lvl1pPr>
          <a:lvl2pPr marL="114300" indent="-114300" algn="ctr">
            <a:defRPr sz="1400"/>
          </a:lvl2pPr>
          <a:lvl3pPr marL="228600" indent="-114300" algn="ctr">
            <a:defRPr sz="1400"/>
          </a:lvl3pPr>
          <a:lvl4pPr marL="342900" indent="-114300" algn="ctr">
            <a:defRPr sz="1400"/>
          </a:lvl4pPr>
          <a:lvl5pPr marL="457200" indent="-114300" algn="ctr">
            <a:defRPr sz="1400"/>
          </a:lvl5pPr>
          <a:lvl6pPr marL="571500" indent="-114300" algn="ctr">
            <a:defRPr sz="1400"/>
          </a:lvl6pPr>
          <a:lvl7pPr marL="685800" indent="-114300" algn="ctr">
            <a:defRPr sz="1400"/>
          </a:lvl7pPr>
          <a:lvl8pPr marL="800100" indent="-114300" algn="ctr">
            <a:defRPr sz="1400"/>
          </a:lvl8pPr>
          <a:lvl9pPr marL="914400" indent="-114300" algn="ctr">
            <a:defRPr sz="14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/>
            <a:t>ResNet-50</a:t>
          </a:r>
          <a:endParaRPr lang="en-US" altLang="zh-CN"/>
        </a:p>
      </dsp:txBody>
      <dsp:txXfrm rot="10800000">
        <a:off x="0" y="1731963"/>
        <a:ext cx="1644650" cy="1731963"/>
      </dsp:txXfrm>
    </dsp:sp>
    <dsp:sp modelId="{9528372C-7B29-4DDD-98C9-64AE00BAEDAF}">
      <dsp:nvSpPr>
        <dsp:cNvPr id="6" name="单圆角矩形 5"/>
        <dsp:cNvSpPr/>
      </dsp:nvSpPr>
      <dsp:spPr bwMode="white">
        <a:xfrm rot="5400000">
          <a:off x="1600994" y="1775619"/>
          <a:ext cx="1731963" cy="1644650"/>
        </a:xfrm>
        <a:prstGeom prst="round1Rect">
          <a:avLst/>
        </a:prstGeom>
      </dsp:spPr>
      <dsp:style>
        <a:lnRef idx="3">
          <a:schemeClr val="lt1"/>
        </a:lnRef>
        <a:fillRef idx="1">
          <a:schemeClr val="accent1"/>
        </a:fillRef>
        <a:effectRef idx="1">
          <a:scrgbClr r="0" g="0" b="0"/>
        </a:effectRef>
        <a:fontRef idx="minor">
          <a:schemeClr val="lt1"/>
        </a:fontRef>
      </dsp:style>
      <dsp:txBody>
        <a:bodyPr rot="-5400000" vert="horz" wrap="square" lIns="128016" tIns="128016" rIns="128016" bIns="128016" anchor="ctr"/>
        <a:lstStyle>
          <a:lvl1pPr algn="ctr">
            <a:defRPr sz="1800"/>
          </a:lvl1pPr>
          <a:lvl2pPr marL="114300" indent="-114300" algn="ctr">
            <a:defRPr sz="1400"/>
          </a:lvl2pPr>
          <a:lvl3pPr marL="228600" indent="-114300" algn="ctr">
            <a:defRPr sz="1400"/>
          </a:lvl3pPr>
          <a:lvl4pPr marL="342900" indent="-114300" algn="ctr">
            <a:defRPr sz="1400"/>
          </a:lvl4pPr>
          <a:lvl5pPr marL="457200" indent="-114300" algn="ctr">
            <a:defRPr sz="1400"/>
          </a:lvl5pPr>
          <a:lvl6pPr marL="571500" indent="-114300" algn="ctr">
            <a:defRPr sz="1400"/>
          </a:lvl6pPr>
          <a:lvl7pPr marL="685800" indent="-114300" algn="ctr">
            <a:defRPr sz="1400"/>
          </a:lvl7pPr>
          <a:lvl8pPr marL="800100" indent="-114300" algn="ctr">
            <a:defRPr sz="1400"/>
          </a:lvl8pPr>
          <a:lvl9pPr marL="914400" indent="-114300" algn="ctr">
            <a:defRPr sz="14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/>
            <a:t>PID</a:t>
          </a:r>
          <a:r>
            <a:rPr lang="en-US" altLang="zh-CN"/>
            <a:t> Controller</a:t>
          </a:r>
          <a:endParaRPr lang="en-US" altLang="zh-CN"/>
        </a:p>
      </dsp:txBody>
      <dsp:txXfrm rot="5400000">
        <a:off x="1600994" y="1775619"/>
        <a:ext cx="1731963" cy="1644650"/>
      </dsp:txXfrm>
    </dsp:sp>
    <dsp:sp modelId="{5F404160-09B3-4383-B293-CADF417D25C2}">
      <dsp:nvSpPr>
        <dsp:cNvPr id="7" name="圆角矩形 6"/>
        <dsp:cNvSpPr/>
      </dsp:nvSpPr>
      <dsp:spPr bwMode="white">
        <a:xfrm>
          <a:off x="1151255" y="1298972"/>
          <a:ext cx="986790" cy="865981"/>
        </a:xfrm>
        <a:prstGeom prst="roundRect">
          <a:avLst/>
        </a:prstGeom>
      </dsp:spPr>
      <dsp:style>
        <a:lnRef idx="3">
          <a:schemeClr val="lt1"/>
        </a:lnRef>
        <a:fillRef idx="1">
          <a:schemeClr val="accent1">
            <a:tint val="60000"/>
          </a:schemeClr>
        </a:fillRef>
        <a:effectRef idx="1">
          <a:scrgbClr r="0" g="0" b="0"/>
        </a:effectRef>
        <a:fontRef idx="minor"/>
      </dsp:style>
      <dsp:txBody>
        <a:bodyPr vert="horz" wrap="square" lIns="68580" tIns="68580" rIns="68580" bIns="68580" anchor="ctr"/>
        <a:lstStyle>
          <a:lvl1pPr algn="ctr">
            <a:defRPr sz="1800"/>
          </a:lvl1pPr>
          <a:lvl2pPr marL="114300" indent="-114300" algn="ctr">
            <a:defRPr sz="1400"/>
          </a:lvl2pPr>
          <a:lvl3pPr marL="228600" indent="-114300" algn="ctr">
            <a:defRPr sz="1400"/>
          </a:lvl3pPr>
          <a:lvl4pPr marL="342900" indent="-114300" algn="ctr">
            <a:defRPr sz="1400"/>
          </a:lvl4pPr>
          <a:lvl5pPr marL="457200" indent="-114300" algn="ctr">
            <a:defRPr sz="1400"/>
          </a:lvl5pPr>
          <a:lvl6pPr marL="571500" indent="-114300" algn="ctr">
            <a:defRPr sz="1400"/>
          </a:lvl6pPr>
          <a:lvl7pPr marL="685800" indent="-114300" algn="ctr">
            <a:defRPr sz="1400"/>
          </a:lvl7pPr>
          <a:lvl8pPr marL="800100" indent="-114300" algn="ctr">
            <a:defRPr sz="1400"/>
          </a:lvl8pPr>
          <a:lvl9pPr marL="914400" indent="-114300" algn="ctr">
            <a:defRPr sz="14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>
              <a:solidFill>
                <a:schemeClr val="dk1"/>
              </a:solidFill>
            </a:rPr>
            <a:t>UVDT</a:t>
          </a:r>
          <a:endParaRPr lang="en-US" altLang="zh-CN">
            <a:solidFill>
              <a:schemeClr val="dk1"/>
            </a:solidFill>
          </a:endParaRPr>
        </a:p>
      </dsp:txBody>
      <dsp:txXfrm>
        <a:off x="1151255" y="1298972"/>
        <a:ext cx="986790" cy="86598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组合 1"/>
      <dsp:cNvGrpSpPr/>
    </dsp:nvGrpSpPr>
    <dsp:grpSpPr>
      <a:xfrm>
        <a:off x="0" y="0"/>
        <a:ext cx="3289300" cy="3463925"/>
        <a:chOff x="0" y="0"/>
        <a:chExt cx="3289300" cy="3463925"/>
      </a:xfrm>
    </dsp:grpSpPr>
    <dsp:sp modelId="{B1BFD8B5-6CF9-4B52-A6FD-4E32C8B42DD0}">
      <dsp:nvSpPr>
        <dsp:cNvPr id="3" name="单圆角矩形 2"/>
        <dsp:cNvSpPr/>
      </dsp:nvSpPr>
      <dsp:spPr bwMode="white">
        <a:xfrm rot="16200000">
          <a:off x="-43656" y="43656"/>
          <a:ext cx="1731963" cy="1644650"/>
        </a:xfrm>
        <a:prstGeom prst="round1Rect">
          <a:avLst/>
        </a:prstGeom>
      </dsp:spPr>
      <dsp:style>
        <a:lnRef idx="3">
          <a:schemeClr val="lt1"/>
        </a:lnRef>
        <a:fillRef idx="1">
          <a:schemeClr val="accent1"/>
        </a:fillRef>
        <a:effectRef idx="1">
          <a:scrgbClr r="0" g="0" b="0"/>
        </a:effectRef>
        <a:fontRef idx="minor">
          <a:schemeClr val="lt1"/>
        </a:fontRef>
      </dsp:style>
      <dsp:txBody>
        <a:bodyPr rot="5400000" vert="horz" wrap="square" lIns="85344" tIns="85344" rIns="85344" bIns="85344" anchor="t"/>
        <a:lstStyle>
          <a:lvl1pPr algn="l">
            <a:defRPr sz="6500"/>
          </a:lvl1pPr>
          <a:lvl2pPr marL="285750" indent="-285750" algn="l">
            <a:defRPr sz="5000"/>
          </a:lvl2pPr>
          <a:lvl3pPr marL="571500" indent="-285750" algn="l">
            <a:defRPr sz="5000"/>
          </a:lvl3pPr>
          <a:lvl4pPr marL="857250" indent="-285750" algn="l">
            <a:defRPr sz="5000"/>
          </a:lvl4pPr>
          <a:lvl5pPr marL="1143000" indent="-285750" algn="l">
            <a:defRPr sz="5000"/>
          </a:lvl5pPr>
          <a:lvl6pPr marL="1428750" indent="-285750" algn="l">
            <a:defRPr sz="5000"/>
          </a:lvl6pPr>
          <a:lvl7pPr marL="1714500" indent="-285750" algn="l">
            <a:defRPr sz="5000"/>
          </a:lvl7pPr>
          <a:lvl8pPr marL="2000250" indent="-285750" algn="l">
            <a:defRPr sz="5000"/>
          </a:lvl8pPr>
          <a:lvl9pPr marL="2286000" indent="-285750" algn="l">
            <a:defRPr sz="5000"/>
          </a:lvl9pPr>
        </a:lstStyle>
        <a:p>
          <a:pPr lvl="0" algn="ctr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en-US" altLang="zh-CN" sz="1300"/>
        </a:p>
        <a:p>
          <a:pPr lvl="0" algn="ctr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200">
              <a:solidFill>
                <a:schemeClr val="bg1"/>
              </a:solidFill>
            </a:rPr>
            <a:t>v</a:t>
          </a:r>
          <a:r>
            <a:rPr lang="en-US" altLang="zh-CN" sz="1200">
              <a:solidFill>
                <a:schemeClr val="bg1"/>
              </a:solidFill>
            </a:rPr>
            <a:t>ehicle identification from point cloud data</a:t>
          </a:r>
          <a:endParaRPr lang="en-US" altLang="zh-CN" sz="1200">
            <a:solidFill>
              <a:schemeClr val="bg1"/>
            </a:solidFill>
          </a:endParaRPr>
        </a:p>
        <a:p>
          <a:pPr lvl="0" algn="ctr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en-US" altLang="zh-CN" sz="1200">
            <a:solidFill>
              <a:schemeClr val="bg1"/>
            </a:solidFill>
          </a:endParaRPr>
        </a:p>
      </dsp:txBody>
      <dsp:txXfrm rot="16200000">
        <a:off x="-43656" y="43656"/>
        <a:ext cx="1731963" cy="1644650"/>
      </dsp:txXfrm>
    </dsp:sp>
    <dsp:sp modelId="{97AE02B1-131E-4D76-8495-C710475CA3F5}">
      <dsp:nvSpPr>
        <dsp:cNvPr id="4" name="单圆角矩形 3"/>
        <dsp:cNvSpPr/>
      </dsp:nvSpPr>
      <dsp:spPr bwMode="white">
        <a:xfrm>
          <a:off x="1644650" y="0"/>
          <a:ext cx="1644650" cy="1731963"/>
        </a:xfrm>
        <a:prstGeom prst="round1Rect">
          <a:avLst/>
        </a:prstGeom>
      </dsp:spPr>
      <dsp:style>
        <a:lnRef idx="3">
          <a:schemeClr val="lt1"/>
        </a:lnRef>
        <a:fillRef idx="1">
          <a:schemeClr val="accent1"/>
        </a:fillRef>
        <a:effectRef idx="1">
          <a:scrgbClr r="0" g="0" b="0"/>
        </a:effectRef>
        <a:fontRef idx="minor">
          <a:schemeClr val="lt1"/>
        </a:fontRef>
      </dsp:style>
      <dsp:txBody>
        <a:bodyPr vert="horz" wrap="square" lIns="99568" tIns="99568" rIns="99568" bIns="99568" anchor="t"/>
        <a:lstStyle>
          <a:lvl1pPr algn="l">
            <a:defRPr sz="6500"/>
          </a:lvl1pPr>
          <a:lvl2pPr marL="285750" indent="-285750" algn="l">
            <a:defRPr sz="5000"/>
          </a:lvl2pPr>
          <a:lvl3pPr marL="571500" indent="-285750" algn="l">
            <a:defRPr sz="5000"/>
          </a:lvl3pPr>
          <a:lvl4pPr marL="857250" indent="-285750" algn="l">
            <a:defRPr sz="5000"/>
          </a:lvl4pPr>
          <a:lvl5pPr marL="1143000" indent="-285750" algn="l">
            <a:defRPr sz="5000"/>
          </a:lvl5pPr>
          <a:lvl6pPr marL="1428750" indent="-285750" algn="l">
            <a:defRPr sz="5000"/>
          </a:lvl6pPr>
          <a:lvl7pPr marL="1714500" indent="-285750" algn="l">
            <a:defRPr sz="5000"/>
          </a:lvl7pPr>
          <a:lvl8pPr marL="2000250" indent="-285750" algn="l">
            <a:defRPr sz="5000"/>
          </a:lvl8pPr>
          <a:lvl9pPr marL="2286000" indent="-285750" algn="l">
            <a:defRPr sz="5000"/>
          </a:lvl9pPr>
        </a:lstStyle>
        <a:p>
          <a:pPr lvl="0" algn="ctr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400">
              <a:solidFill>
                <a:schemeClr val="tx1"/>
              </a:solidFill>
            </a:rPr>
            <a:t>T</a:t>
          </a:r>
          <a:r>
            <a:rPr lang="en-US" altLang="zh-CN" sz="1400">
              <a:solidFill>
                <a:schemeClr val="tx1"/>
              </a:solidFill>
            </a:rPr>
            <a:t>rackerJPDA</a:t>
          </a:r>
          <a:endParaRPr lang="en-US" altLang="zh-CN" sz="1400">
            <a:solidFill>
              <a:schemeClr val="tx1"/>
            </a:solidFill>
          </a:endParaRPr>
        </a:p>
        <a:p>
          <a:pPr lvl="0" algn="ctr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200"/>
            <a:t>g</a:t>
          </a:r>
          <a:r>
            <a:rPr lang="en-US" altLang="zh-CN" sz="1200"/>
            <a:t>etting vehicle trajectory</a:t>
          </a:r>
          <a:endParaRPr lang="en-US" altLang="zh-CN" sz="1300"/>
        </a:p>
        <a:p>
          <a:pPr marL="114300" lvl="1" indent="-1143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endParaRPr altLang="en-US" sz="1300"/>
        </a:p>
      </dsp:txBody>
      <dsp:txXfrm>
        <a:off x="1644650" y="0"/>
        <a:ext cx="1644650" cy="1731963"/>
      </dsp:txXfrm>
    </dsp:sp>
    <dsp:sp modelId="{E9423DCB-0F58-4AB8-A9AB-FA09BF248D4C}">
      <dsp:nvSpPr>
        <dsp:cNvPr id="5" name="单圆角矩形 4"/>
        <dsp:cNvSpPr/>
      </dsp:nvSpPr>
      <dsp:spPr bwMode="white">
        <a:xfrm rot="10800000">
          <a:off x="0" y="1731963"/>
          <a:ext cx="1644650" cy="1731963"/>
        </a:xfrm>
        <a:prstGeom prst="round1Rect">
          <a:avLst/>
        </a:prstGeom>
      </dsp:spPr>
      <dsp:style>
        <a:lnRef idx="3">
          <a:schemeClr val="lt1"/>
        </a:lnRef>
        <a:fillRef idx="1">
          <a:schemeClr val="accent1"/>
        </a:fillRef>
        <a:effectRef idx="1">
          <a:scrgbClr r="0" g="0" b="0"/>
        </a:effectRef>
        <a:fontRef idx="minor">
          <a:schemeClr val="lt1"/>
        </a:fontRef>
      </dsp:style>
      <dsp:txBody>
        <a:bodyPr rot="10800000" vert="horz" wrap="square" lIns="85344" tIns="85344" rIns="85344" bIns="85344" anchor="t"/>
        <a:lstStyle>
          <a:lvl1pPr algn="l">
            <a:defRPr sz="6500"/>
          </a:lvl1pPr>
          <a:lvl2pPr marL="285750" indent="-285750" algn="l">
            <a:defRPr sz="5000"/>
          </a:lvl2pPr>
          <a:lvl3pPr marL="571500" indent="-285750" algn="l">
            <a:defRPr sz="5000"/>
          </a:lvl3pPr>
          <a:lvl4pPr marL="857250" indent="-285750" algn="l">
            <a:defRPr sz="5000"/>
          </a:lvl4pPr>
          <a:lvl5pPr marL="1143000" indent="-285750" algn="l">
            <a:defRPr sz="5000"/>
          </a:lvl5pPr>
          <a:lvl6pPr marL="1428750" indent="-285750" algn="l">
            <a:defRPr sz="5000"/>
          </a:lvl6pPr>
          <a:lvl7pPr marL="1714500" indent="-285750" algn="l">
            <a:defRPr sz="5000"/>
          </a:lvl7pPr>
          <a:lvl8pPr marL="2000250" indent="-285750" algn="l">
            <a:defRPr sz="5000"/>
          </a:lvl8pPr>
          <a:lvl9pPr marL="2286000" indent="-285750" algn="l">
            <a:defRPr sz="5000"/>
          </a:lvl9pPr>
        </a:lstStyle>
        <a:p>
          <a:pPr lvl="0" algn="ctr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200"/>
            <a:t>f</a:t>
          </a:r>
          <a:r>
            <a:rPr lang="en-US" altLang="zh-CN" sz="1200"/>
            <a:t>eature extraction for vehicles</a:t>
          </a:r>
          <a:endParaRPr lang="en-US" altLang="zh-CN" sz="1000"/>
        </a:p>
        <a:p>
          <a:pPr marL="57150" lvl="1" indent="-5715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endParaRPr altLang="en-US" sz="700"/>
        </a:p>
        <a:p>
          <a:pPr marL="57150" lvl="1" indent="-5715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endParaRPr altLang="en-US" sz="700"/>
        </a:p>
        <a:p>
          <a:pPr marL="57150" lvl="1" indent="-5715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endParaRPr altLang="en-US" sz="700"/>
        </a:p>
        <a:p>
          <a:pPr marL="57150" lvl="1" indent="-5715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endParaRPr altLang="en-US" sz="700"/>
        </a:p>
        <a:p>
          <a:pPr marL="57150" lvl="1" indent="-5715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endParaRPr altLang="en-US" sz="700"/>
        </a:p>
        <a:p>
          <a:pPr marL="57150" lvl="1" indent="-5715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endParaRPr altLang="en-US" sz="700"/>
        </a:p>
      </dsp:txBody>
      <dsp:txXfrm rot="10800000">
        <a:off x="0" y="1731963"/>
        <a:ext cx="1644650" cy="1731963"/>
      </dsp:txXfrm>
    </dsp:sp>
    <dsp:sp modelId="{9528372C-7B29-4DDD-98C9-64AE00BAEDAF}">
      <dsp:nvSpPr>
        <dsp:cNvPr id="6" name="单圆角矩形 5"/>
        <dsp:cNvSpPr/>
      </dsp:nvSpPr>
      <dsp:spPr bwMode="white">
        <a:xfrm rot="5400000">
          <a:off x="1600994" y="1775619"/>
          <a:ext cx="1731963" cy="1644650"/>
        </a:xfrm>
        <a:prstGeom prst="round1Rect">
          <a:avLst/>
        </a:prstGeom>
      </dsp:spPr>
      <dsp:style>
        <a:lnRef idx="3">
          <a:schemeClr val="lt1"/>
        </a:lnRef>
        <a:fillRef idx="1">
          <a:schemeClr val="accent1"/>
        </a:fillRef>
        <a:effectRef idx="1">
          <a:scrgbClr r="0" g="0" b="0"/>
        </a:effectRef>
        <a:fontRef idx="minor">
          <a:schemeClr val="lt1"/>
        </a:fontRef>
      </dsp:style>
      <dsp:txBody>
        <a:bodyPr rot="-5400000" vert="horz" wrap="square" lIns="85344" tIns="85344" rIns="85344" bIns="85344" anchor="t"/>
        <a:lstStyle>
          <a:lvl1pPr algn="l">
            <a:defRPr sz="6500"/>
          </a:lvl1pPr>
          <a:lvl2pPr marL="285750" indent="-285750" algn="l">
            <a:defRPr sz="5000"/>
          </a:lvl2pPr>
          <a:lvl3pPr marL="571500" indent="-285750" algn="l">
            <a:defRPr sz="5000"/>
          </a:lvl3pPr>
          <a:lvl4pPr marL="857250" indent="-285750" algn="l">
            <a:defRPr sz="5000"/>
          </a:lvl4pPr>
          <a:lvl5pPr marL="1143000" indent="-285750" algn="l">
            <a:defRPr sz="5000"/>
          </a:lvl5pPr>
          <a:lvl6pPr marL="1428750" indent="-285750" algn="l">
            <a:defRPr sz="5000"/>
          </a:lvl6pPr>
          <a:lvl7pPr marL="1714500" indent="-285750" algn="l">
            <a:defRPr sz="5000"/>
          </a:lvl7pPr>
          <a:lvl8pPr marL="2000250" indent="-285750" algn="l">
            <a:defRPr sz="5000"/>
          </a:lvl8pPr>
          <a:lvl9pPr marL="2286000" indent="-285750" algn="l">
            <a:defRPr sz="5000"/>
          </a:lvl9pPr>
        </a:lstStyle>
        <a:p>
          <a:pPr lvl="0" algn="ctr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200"/>
            <a:t>c</a:t>
          </a:r>
          <a:r>
            <a:rPr lang="en-US" altLang="zh-CN" sz="1200"/>
            <a:t>ontrol of vehicle movement</a:t>
          </a:r>
          <a:endParaRPr lang="en-US" altLang="zh-CN" sz="1700"/>
        </a:p>
        <a:p>
          <a:pPr marL="114300" lvl="1" indent="-1143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endParaRPr altLang="en-US" sz="1300"/>
        </a:p>
        <a:p>
          <a:pPr marL="114300" lvl="1" indent="-1143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endParaRPr altLang="en-US" sz="1300"/>
        </a:p>
      </dsp:txBody>
      <dsp:txXfrm rot="5400000">
        <a:off x="1600994" y="1775619"/>
        <a:ext cx="1731963" cy="1644650"/>
      </dsp:txXfrm>
    </dsp:sp>
    <dsp:sp modelId="{5F404160-09B3-4383-B293-CADF417D25C2}">
      <dsp:nvSpPr>
        <dsp:cNvPr id="7" name="圆角矩形 6"/>
        <dsp:cNvSpPr/>
      </dsp:nvSpPr>
      <dsp:spPr bwMode="white">
        <a:xfrm>
          <a:off x="1151255" y="1298972"/>
          <a:ext cx="986790" cy="865981"/>
        </a:xfrm>
        <a:prstGeom prst="roundRect">
          <a:avLst/>
        </a:prstGeom>
      </dsp:spPr>
      <dsp:style>
        <a:lnRef idx="3">
          <a:schemeClr val="lt1"/>
        </a:lnRef>
        <a:fillRef idx="1">
          <a:schemeClr val="accent1">
            <a:tint val="60000"/>
          </a:schemeClr>
        </a:fillRef>
        <a:effectRef idx="1">
          <a:scrgbClr r="0" g="0" b="0"/>
        </a:effectRef>
        <a:fontRef idx="minor"/>
      </dsp:style>
      <dsp:txBody>
        <a:bodyPr vert="horz" wrap="square" lIns="76200" tIns="76200" rIns="76200" bIns="76200" anchor="ctr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000">
              <a:solidFill>
                <a:schemeClr val="dk1"/>
              </a:solidFill>
            </a:rPr>
            <a:t>UVDT</a:t>
          </a:r>
          <a:endParaRPr lang="en-US" altLang="zh-CN" sz="2000">
            <a:solidFill>
              <a:schemeClr val="dk1"/>
            </a:solidFill>
          </a:endParaRPr>
        </a:p>
      </dsp:txBody>
      <dsp:txXfrm>
        <a:off x="1151255" y="1298972"/>
        <a:ext cx="986790" cy="86598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matrix1">
  <dgm:title val=""/>
  <dgm:desc val=""/>
  <dgm:catLst>
    <dgm:cat type="matrix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clrData>
  <dgm:layoutNode name="diagram">
    <dgm:varLst>
      <dgm:chMax val="1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ctrX" for="ch" forName="matrix" refType="w" fact="0.5"/>
      <dgm:constr type="ctrY" for="ch" forName="matrix" refType="h" fact="0.5"/>
      <dgm:constr type="w" for="ch" forName="matrix" refType="w"/>
      <dgm:constr type="h" for="ch" forName="matrix" refType="h"/>
      <dgm:constr type="ctrX" for="ch" forName="centerTile" refType="w" fact="0.5"/>
      <dgm:constr type="ctrY" for="ch" forName="centerTile" refType="h" fact="0.5"/>
      <dgm:constr type="w" for="ch" forName="centerTile" refType="w" fact="0.3"/>
      <dgm:constr type="h" for="ch" forName="centerTile" refType="h" fact="0.25"/>
      <dgm:constr type="primFontSz" for="des" ptType="node" op="equ" val="65"/>
    </dgm:constrLst>
    <dgm:ruleLst/>
    <dgm:choose name="Name0">
      <dgm:if name="Name1" axis="ch" ptType="node" func="cnt" op="gte" val="1">
        <dgm:layoutNode name="matrix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tile1"/>
            <dgm:constr type="t" for="ch" forName="tile1"/>
            <dgm:constr type="r" for="ch" forName="tile1" refType="w" fact="0.5"/>
            <dgm:constr type="b" for="ch" forName="tile1" refType="h" fact="0.5"/>
            <dgm:constr type="l" for="ch" forName="tile1text" refType="l" refFor="ch" refForName="tile1"/>
            <dgm:constr type="t" for="ch" forName="tile1text" refType="t" refFor="ch" refForName="tile1"/>
            <dgm:constr type="w" for="ch" forName="tile1text" refType="w" refFor="ch" refForName="tile1"/>
            <dgm:constr type="h" for="ch" forName="tile1text" refType="h" refFor="ch" refForName="tile1" fact="0.75"/>
            <dgm:constr type="r" for="ch" forName="tile2" refType="w"/>
            <dgm:constr type="t" for="ch" forName="tile2"/>
            <dgm:constr type="l" for="ch" forName="tile2" refType="w" fact="0.5"/>
            <dgm:constr type="b" for="ch" forName="tile2" refType="h" fact="0.5"/>
            <dgm:constr type="r" for="ch" forName="tile2text" refType="r" refFor="ch" refForName="tile2"/>
            <dgm:constr type="t" for="ch" forName="tile2text" refType="t" refFor="ch" refForName="tile2"/>
            <dgm:constr type="w" for="ch" forName="tile2text" refType="w" refFor="ch" refForName="tile2"/>
            <dgm:constr type="h" for="ch" forName="tile2text" refType="h" refFor="ch" refForName="tile2" fact="0.75"/>
            <dgm:constr type="l" for="ch" forName="tile3"/>
            <dgm:constr type="b" for="ch" forName="tile3" refType="h"/>
            <dgm:constr type="r" for="ch" forName="tile3" refType="w" fact="0.5"/>
            <dgm:constr type="t" for="ch" forName="tile3" refType="h" fact="0.5"/>
            <dgm:constr type="l" for="ch" forName="tile3text" refType="l" refFor="ch" refForName="tile3"/>
            <dgm:constr type="b" for="ch" forName="tile3text" refType="b" refFor="ch" refForName="tile3"/>
            <dgm:constr type="w" for="ch" forName="tile3text" refType="w" refFor="ch" refForName="tile3"/>
            <dgm:constr type="h" for="ch" forName="tile3text" refType="h" refFor="ch" refForName="tile3" fact="0.75"/>
            <dgm:constr type="r" for="ch" forName="tile4" refType="w"/>
            <dgm:constr type="b" for="ch" forName="tile4" refType="h"/>
            <dgm:constr type="l" for="ch" forName="tile4" refType="w" fact="0.5"/>
            <dgm:constr type="t" for="ch" forName="tile4" refType="h" fact="0.5"/>
            <dgm:constr type="r" for="ch" forName="tile4text" refType="r" refFor="ch" refForName="tile4"/>
            <dgm:constr type="b" for="ch" forName="tile4text" refType="b" refFor="ch" refForName="tile4"/>
            <dgm:constr type="w" for="ch" forName="tile4text" refType="w" refFor="ch" refForName="tile4"/>
            <dgm:constr type="h" for="ch" forName="tile4text" refType="h" refFor="ch" refForName="tile4" fact="0.75"/>
          </dgm:constrLst>
          <dgm:ruleLst/>
          <dgm:layoutNode name="tile1" styleLbl="node1">
            <dgm:alg type="sp"/>
            <dgm:shape xmlns:r="http://schemas.openxmlformats.org/officeDocument/2006/relationships" type="round1Rect" r:blip="" rot="270">
              <dgm:adjLst/>
            </dgm:shape>
            <dgm:choose name="Name2">
              <dgm:if name="Name3" func="var" arg="dir" op="equ" val="norm">
                <dgm:presOf axis="ch ch desOrSelf" ptType="node node node" st="1 1 1" cnt="1 1 0"/>
              </dgm:if>
              <dgm:else name="Name4">
                <dgm:presOf axis="ch ch desOrSelf" ptType="node node node" st="1 2 1" cnt="1 1 0"/>
              </dgm:else>
            </dgm:choose>
            <dgm:constrLst/>
            <dgm:ruleLst/>
          </dgm:layoutNode>
          <dgm:layoutNode name="tile1text" styleLbl="node1">
            <dgm:varLst>
              <dgm:chMax val="0"/>
              <dgm:chPref val="0"/>
              <dgm:bulletEnabled val="1"/>
            </dgm:varLst>
            <dgm:choose name="Name5">
              <dgm:if name="Name6" axis="root des" func="maxDepth" op="gte" val="3">
                <dgm:alg type="tx">
                  <dgm:param type="parTxLTRAlign" val="l"/>
                  <dgm:param type="parTxRTLAlign" val="r"/>
                  <dgm:param type="txAnchorVert" val="t"/>
                </dgm:alg>
              </dgm:if>
              <dgm:else name="Name7">
                <dgm:alg type="tx"/>
              </dgm:else>
            </dgm:choose>
            <dgm:shape xmlns:r="http://schemas.openxmlformats.org/officeDocument/2006/relationships" type="rect" r:blip="" rot="270" hideGeom="1">
              <dgm:adjLst>
                <dgm:adj idx="1" val="0.2"/>
              </dgm:adjLst>
            </dgm:shape>
            <dgm:choose name="Name8">
              <dgm:if name="Name9" func="var" arg="dir" op="equ" val="norm">
                <dgm:presOf axis="ch ch desOrSelf" ptType="node node node" st="1 1 1" cnt="1 1 0"/>
              </dgm:if>
              <dgm:else name="Name10">
                <dgm:presOf axis="ch ch desOrSelf" ptType="node node node" st="1 2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2" styleLbl="node1">
            <dgm:alg type="sp"/>
            <dgm:shape xmlns:r="http://schemas.openxmlformats.org/officeDocument/2006/relationships" type="round1Rect" r:blip="">
              <dgm:adjLst/>
            </dgm:shape>
            <dgm:choose name="Name11">
              <dgm:if name="Name12" func="var" arg="dir" op="equ" val="norm">
                <dgm:presOf axis="ch ch desOrSelf" ptType="node node node" st="1 2 1" cnt="1 1 0"/>
              </dgm:if>
              <dgm:else name="Name13">
                <dgm:presOf axis="ch ch desOrSelf" ptType="node node node" st="1 1 1" cnt="1 1 0"/>
              </dgm:else>
            </dgm:choose>
            <dgm:constrLst/>
            <dgm:ruleLst/>
          </dgm:layoutNode>
          <dgm:layoutNode name="tile2text" styleLbl="node1">
            <dgm:varLst>
              <dgm:chMax val="0"/>
              <dgm:chPref val="0"/>
              <dgm:bulletEnabled val="1"/>
            </dgm:varLst>
            <dgm:choose name="Name14">
              <dgm:if name="Name15" axis="root des" func="maxDepth" op="gte" val="3">
                <dgm:alg type="tx">
                  <dgm:param type="parTxLTRAlign" val="l"/>
                  <dgm:param type="parTxRTLAlign" val="r"/>
                  <dgm:param type="txAnchorVert" val="t"/>
                </dgm:alg>
              </dgm:if>
              <dgm:else name="Name16">
                <dgm:alg type="tx"/>
              </dgm:else>
            </dgm:choose>
            <dgm:shape xmlns:r="http://schemas.openxmlformats.org/officeDocument/2006/relationships" type="rect" r:blip="" hideGeom="1">
              <dgm:adjLst/>
            </dgm:shape>
            <dgm:choose name="Name17">
              <dgm:if name="Name18" func="var" arg="dir" op="equ" val="norm">
                <dgm:presOf axis="ch ch desOrSelf" ptType="node node node" st="1 2 1" cnt="1 1 0"/>
              </dgm:if>
              <dgm:else name="Name19">
                <dgm:presOf axis="ch ch desOrSelf" ptType="node node node" st="1 1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3" styleLbl="node1">
            <dgm:alg type="sp"/>
            <dgm:shape xmlns:r="http://schemas.openxmlformats.org/officeDocument/2006/relationships" type="round1Rect" r:blip="" rot="180">
              <dgm:adjLst/>
            </dgm:shape>
            <dgm:choose name="Name20">
              <dgm:if name="Name21" func="var" arg="dir" op="equ" val="norm">
                <dgm:presOf axis="ch ch desOrSelf" ptType="node node node" st="1 3 1" cnt="1 1 0"/>
              </dgm:if>
              <dgm:else name="Name22">
                <dgm:presOf axis="ch ch desOrSelf" ptType="node node node" st="1 4 1" cnt="1 1 0"/>
              </dgm:else>
            </dgm:choose>
            <dgm:constrLst/>
            <dgm:ruleLst/>
          </dgm:layoutNode>
          <dgm:layoutNode name="tile3text" styleLbl="node1">
            <dgm:varLst>
              <dgm:chMax val="0"/>
              <dgm:chPref val="0"/>
              <dgm:bulletEnabled val="1"/>
            </dgm:varLst>
            <dgm:choose name="Name23">
              <dgm:if name="Name24" axis="root des" func="maxDepth" op="gte" val="3">
                <dgm:alg type="tx">
                  <dgm:param type="parTxLTRAlign" val="l"/>
                  <dgm:param type="parTxRTLAlign" val="r"/>
                  <dgm:param type="txAnchorVert" val="t"/>
                </dgm:alg>
              </dgm:if>
              <dgm:else name="Name25">
                <dgm:alg type="tx"/>
              </dgm:else>
            </dgm:choose>
            <dgm:shape xmlns:r="http://schemas.openxmlformats.org/officeDocument/2006/relationships" type="rect" r:blip="" rot="180" hideGeom="1">
              <dgm:adjLst/>
            </dgm:shape>
            <dgm:choose name="Name26">
              <dgm:if name="Name27" func="var" arg="dir" op="equ" val="norm">
                <dgm:presOf axis="ch ch desOrSelf" ptType="node node node" st="1 3 1" cnt="1 1 0"/>
              </dgm:if>
              <dgm:else name="Name28">
                <dgm:presOf axis="ch ch desOrSelf" ptType="node node node" st="1 4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4" styleLbl="node1">
            <dgm:alg type="sp"/>
            <dgm:shape xmlns:r="http://schemas.openxmlformats.org/officeDocument/2006/relationships" type="round1Rect" r:blip="" rot="90">
              <dgm:adjLst/>
            </dgm:shape>
            <dgm:choose name="Name29">
              <dgm:if name="Name30" func="var" arg="dir" op="equ" val="norm">
                <dgm:presOf axis="ch ch desOrSelf" ptType="node node node" st="1 4 1" cnt="1 1 0"/>
              </dgm:if>
              <dgm:else name="Name31">
                <dgm:presOf axis="ch ch desOrSelf" ptType="node node node" st="1 3 1" cnt="1 1 0"/>
              </dgm:else>
            </dgm:choose>
            <dgm:constrLst/>
            <dgm:ruleLst/>
          </dgm:layoutNode>
          <dgm:layoutNode name="tile4text" styleLbl="node1">
            <dgm:varLst>
              <dgm:chMax val="0"/>
              <dgm:chPref val="0"/>
              <dgm:bulletEnabled val="1"/>
            </dgm:varLst>
            <dgm:choose name="Name32">
              <dgm:if name="Name33" axis="root des" func="maxDepth" op="gte" val="3">
                <dgm:alg type="tx">
                  <dgm:param type="parTxLTRAlign" val="l"/>
                  <dgm:param type="parTxRTLAlign" val="r"/>
                  <dgm:param type="txAnchorVert" val="t"/>
                </dgm:alg>
              </dgm:if>
              <dgm:else name="Name34">
                <dgm:alg type="tx"/>
              </dgm:else>
            </dgm:choose>
            <dgm:shape xmlns:r="http://schemas.openxmlformats.org/officeDocument/2006/relationships" type="rect" r:blip="" rot="90" hideGeom="1">
              <dgm:adjLst/>
            </dgm:shape>
            <dgm:choose name="Name35">
              <dgm:if name="Name36" func="var" arg="dir" op="equ" val="norm">
                <dgm:presOf axis="ch ch desOrSelf" ptType="node node node" st="1 4 1" cnt="1 1 0"/>
              </dgm:if>
              <dgm:else name="Name37">
                <dgm:presOf axis="ch ch desOrSelf" ptType="node node node" st="1 3 1" cnt="1 1 0"/>
              </dgm:else>
            </dgm:choose>
            <dgm:constrLst/>
            <dgm:ruleLst>
              <dgm:rule type="primFontSz" val="5" fact="NaN" max="NaN"/>
            </dgm:ruleLst>
          </dgm:layoutNode>
        </dgm:layoutNode>
        <dgm:layoutNode name="centerTile" styleLbl="fgShp">
          <dgm:varLst>
            <dgm:chMax val="0"/>
            <dgm:chPref val="0"/>
          </dgm:varLst>
          <dgm:alg type="tx"/>
          <dgm:shape xmlns:r="http://schemas.openxmlformats.org/officeDocument/2006/relationships" type="roundRect" r:blip="">
            <dgm:adjLst/>
          </dgm:shape>
          <dgm:presOf axis="ch" ptType="node" cnt="1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8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matrix1">
  <dgm:title val=""/>
  <dgm:desc val=""/>
  <dgm:catLst>
    <dgm:cat type="matrix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clrData>
  <dgm:layoutNode name="diagram">
    <dgm:varLst>
      <dgm:chMax val="1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ctrX" for="ch" forName="matrix" refType="w" fact="0.5"/>
      <dgm:constr type="ctrY" for="ch" forName="matrix" refType="h" fact="0.5"/>
      <dgm:constr type="w" for="ch" forName="matrix" refType="w"/>
      <dgm:constr type="h" for="ch" forName="matrix" refType="h"/>
      <dgm:constr type="ctrX" for="ch" forName="centerTile" refType="w" fact="0.5"/>
      <dgm:constr type="ctrY" for="ch" forName="centerTile" refType="h" fact="0.5"/>
      <dgm:constr type="w" for="ch" forName="centerTile" refType="w" fact="0.3"/>
      <dgm:constr type="h" for="ch" forName="centerTile" refType="h" fact="0.25"/>
      <dgm:constr type="primFontSz" for="des" ptType="node" op="equ" val="65"/>
    </dgm:constrLst>
    <dgm:ruleLst/>
    <dgm:choose name="Name0">
      <dgm:if name="Name1" axis="ch" ptType="node" func="cnt" op="gte" val="1">
        <dgm:layoutNode name="matrix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tile1"/>
            <dgm:constr type="t" for="ch" forName="tile1"/>
            <dgm:constr type="r" for="ch" forName="tile1" refType="w" fact="0.5"/>
            <dgm:constr type="b" for="ch" forName="tile1" refType="h" fact="0.5"/>
            <dgm:constr type="l" for="ch" forName="tile1text" refType="l" refFor="ch" refForName="tile1"/>
            <dgm:constr type="t" for="ch" forName="tile1text" refType="t" refFor="ch" refForName="tile1"/>
            <dgm:constr type="w" for="ch" forName="tile1text" refType="w" refFor="ch" refForName="tile1"/>
            <dgm:constr type="h" for="ch" forName="tile1text" refType="h" refFor="ch" refForName="tile1" fact="0.75"/>
            <dgm:constr type="r" for="ch" forName="tile2" refType="w"/>
            <dgm:constr type="t" for="ch" forName="tile2"/>
            <dgm:constr type="l" for="ch" forName="tile2" refType="w" fact="0.5"/>
            <dgm:constr type="b" for="ch" forName="tile2" refType="h" fact="0.5"/>
            <dgm:constr type="r" for="ch" forName="tile2text" refType="r" refFor="ch" refForName="tile2"/>
            <dgm:constr type="t" for="ch" forName="tile2text" refType="t" refFor="ch" refForName="tile2"/>
            <dgm:constr type="w" for="ch" forName="tile2text" refType="w" refFor="ch" refForName="tile2"/>
            <dgm:constr type="h" for="ch" forName="tile2text" refType="h" refFor="ch" refForName="tile2" fact="0.75"/>
            <dgm:constr type="l" for="ch" forName="tile3"/>
            <dgm:constr type="b" for="ch" forName="tile3" refType="h"/>
            <dgm:constr type="r" for="ch" forName="tile3" refType="w" fact="0.5"/>
            <dgm:constr type="t" for="ch" forName="tile3" refType="h" fact="0.5"/>
            <dgm:constr type="l" for="ch" forName="tile3text" refType="l" refFor="ch" refForName="tile3"/>
            <dgm:constr type="b" for="ch" forName="tile3text" refType="b" refFor="ch" refForName="tile3"/>
            <dgm:constr type="w" for="ch" forName="tile3text" refType="w" refFor="ch" refForName="tile3"/>
            <dgm:constr type="h" for="ch" forName="tile3text" refType="h" refFor="ch" refForName="tile3" fact="0.75"/>
            <dgm:constr type="r" for="ch" forName="tile4" refType="w"/>
            <dgm:constr type="b" for="ch" forName="tile4" refType="h"/>
            <dgm:constr type="l" for="ch" forName="tile4" refType="w" fact="0.5"/>
            <dgm:constr type="t" for="ch" forName="tile4" refType="h" fact="0.5"/>
            <dgm:constr type="r" for="ch" forName="tile4text" refType="r" refFor="ch" refForName="tile4"/>
            <dgm:constr type="b" for="ch" forName="tile4text" refType="b" refFor="ch" refForName="tile4"/>
            <dgm:constr type="w" for="ch" forName="tile4text" refType="w" refFor="ch" refForName="tile4"/>
            <dgm:constr type="h" for="ch" forName="tile4text" refType="h" refFor="ch" refForName="tile4" fact="0.75"/>
          </dgm:constrLst>
          <dgm:ruleLst/>
          <dgm:layoutNode name="tile1" styleLbl="node1">
            <dgm:alg type="sp"/>
            <dgm:shape xmlns:r="http://schemas.openxmlformats.org/officeDocument/2006/relationships" type="round1Rect" r:blip="" rot="270">
              <dgm:adjLst/>
            </dgm:shape>
            <dgm:choose name="Name2">
              <dgm:if name="Name3" func="var" arg="dir" op="equ" val="norm">
                <dgm:presOf axis="ch ch desOrSelf" ptType="node node node" st="1 1 1" cnt="1 1 0"/>
              </dgm:if>
              <dgm:else name="Name4">
                <dgm:presOf axis="ch ch desOrSelf" ptType="node node node" st="1 2 1" cnt="1 1 0"/>
              </dgm:else>
            </dgm:choose>
            <dgm:constrLst/>
            <dgm:ruleLst/>
          </dgm:layoutNode>
          <dgm:layoutNode name="tile1text" styleLbl="node1">
            <dgm:varLst>
              <dgm:chMax val="0"/>
              <dgm:chPref val="0"/>
              <dgm:bulletEnabled val="1"/>
            </dgm:varLst>
            <dgm:choose name="Name5">
              <dgm:if name="Name6" axis="root des" func="maxDepth" op="gte" val="3">
                <dgm:alg type="tx">
                  <dgm:param type="parTxLTRAlign" val="l"/>
                  <dgm:param type="parTxRTLAlign" val="r"/>
                  <dgm:param type="txAnchorVert" val="t"/>
                </dgm:alg>
              </dgm:if>
              <dgm:else name="Name7">
                <dgm:alg type="tx"/>
              </dgm:else>
            </dgm:choose>
            <dgm:shape xmlns:r="http://schemas.openxmlformats.org/officeDocument/2006/relationships" type="rect" r:blip="" rot="270" hideGeom="1">
              <dgm:adjLst>
                <dgm:adj idx="1" val="0.2"/>
              </dgm:adjLst>
            </dgm:shape>
            <dgm:choose name="Name8">
              <dgm:if name="Name9" func="var" arg="dir" op="equ" val="norm">
                <dgm:presOf axis="ch ch desOrSelf" ptType="node node node" st="1 1 1" cnt="1 1 0"/>
              </dgm:if>
              <dgm:else name="Name10">
                <dgm:presOf axis="ch ch desOrSelf" ptType="node node node" st="1 2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2" styleLbl="node1">
            <dgm:alg type="sp"/>
            <dgm:shape xmlns:r="http://schemas.openxmlformats.org/officeDocument/2006/relationships" type="round1Rect" r:blip="">
              <dgm:adjLst/>
            </dgm:shape>
            <dgm:choose name="Name11">
              <dgm:if name="Name12" func="var" arg="dir" op="equ" val="norm">
                <dgm:presOf axis="ch ch desOrSelf" ptType="node node node" st="1 2 1" cnt="1 1 0"/>
              </dgm:if>
              <dgm:else name="Name13">
                <dgm:presOf axis="ch ch desOrSelf" ptType="node node node" st="1 1 1" cnt="1 1 0"/>
              </dgm:else>
            </dgm:choose>
            <dgm:constrLst/>
            <dgm:ruleLst/>
          </dgm:layoutNode>
          <dgm:layoutNode name="tile2text" styleLbl="node1">
            <dgm:varLst>
              <dgm:chMax val="0"/>
              <dgm:chPref val="0"/>
              <dgm:bulletEnabled val="1"/>
            </dgm:varLst>
            <dgm:choose name="Name14">
              <dgm:if name="Name15" axis="root des" func="maxDepth" op="gte" val="3">
                <dgm:alg type="tx">
                  <dgm:param type="parTxLTRAlign" val="l"/>
                  <dgm:param type="parTxRTLAlign" val="r"/>
                  <dgm:param type="txAnchorVert" val="t"/>
                </dgm:alg>
              </dgm:if>
              <dgm:else name="Name16">
                <dgm:alg type="tx"/>
              </dgm:else>
            </dgm:choose>
            <dgm:shape xmlns:r="http://schemas.openxmlformats.org/officeDocument/2006/relationships" type="rect" r:blip="" hideGeom="1">
              <dgm:adjLst/>
            </dgm:shape>
            <dgm:choose name="Name17">
              <dgm:if name="Name18" func="var" arg="dir" op="equ" val="norm">
                <dgm:presOf axis="ch ch desOrSelf" ptType="node node node" st="1 2 1" cnt="1 1 0"/>
              </dgm:if>
              <dgm:else name="Name19">
                <dgm:presOf axis="ch ch desOrSelf" ptType="node node node" st="1 1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3" styleLbl="node1">
            <dgm:alg type="sp"/>
            <dgm:shape xmlns:r="http://schemas.openxmlformats.org/officeDocument/2006/relationships" type="round1Rect" r:blip="" rot="180">
              <dgm:adjLst/>
            </dgm:shape>
            <dgm:choose name="Name20">
              <dgm:if name="Name21" func="var" arg="dir" op="equ" val="norm">
                <dgm:presOf axis="ch ch desOrSelf" ptType="node node node" st="1 3 1" cnt="1 1 0"/>
              </dgm:if>
              <dgm:else name="Name22">
                <dgm:presOf axis="ch ch desOrSelf" ptType="node node node" st="1 4 1" cnt="1 1 0"/>
              </dgm:else>
            </dgm:choose>
            <dgm:constrLst/>
            <dgm:ruleLst/>
          </dgm:layoutNode>
          <dgm:layoutNode name="tile3text" styleLbl="node1">
            <dgm:varLst>
              <dgm:chMax val="0"/>
              <dgm:chPref val="0"/>
              <dgm:bulletEnabled val="1"/>
            </dgm:varLst>
            <dgm:choose name="Name23">
              <dgm:if name="Name24" axis="root des" func="maxDepth" op="gte" val="3">
                <dgm:alg type="tx">
                  <dgm:param type="parTxLTRAlign" val="l"/>
                  <dgm:param type="parTxRTLAlign" val="r"/>
                  <dgm:param type="txAnchorVert" val="t"/>
                </dgm:alg>
              </dgm:if>
              <dgm:else name="Name25">
                <dgm:alg type="tx"/>
              </dgm:else>
            </dgm:choose>
            <dgm:shape xmlns:r="http://schemas.openxmlformats.org/officeDocument/2006/relationships" type="rect" r:blip="" rot="180" hideGeom="1">
              <dgm:adjLst/>
            </dgm:shape>
            <dgm:choose name="Name26">
              <dgm:if name="Name27" func="var" arg="dir" op="equ" val="norm">
                <dgm:presOf axis="ch ch desOrSelf" ptType="node node node" st="1 3 1" cnt="1 1 0"/>
              </dgm:if>
              <dgm:else name="Name28">
                <dgm:presOf axis="ch ch desOrSelf" ptType="node node node" st="1 4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4" styleLbl="node1">
            <dgm:alg type="sp"/>
            <dgm:shape xmlns:r="http://schemas.openxmlformats.org/officeDocument/2006/relationships" type="round1Rect" r:blip="" rot="90">
              <dgm:adjLst/>
            </dgm:shape>
            <dgm:choose name="Name29">
              <dgm:if name="Name30" func="var" arg="dir" op="equ" val="norm">
                <dgm:presOf axis="ch ch desOrSelf" ptType="node node node" st="1 4 1" cnt="1 1 0"/>
              </dgm:if>
              <dgm:else name="Name31">
                <dgm:presOf axis="ch ch desOrSelf" ptType="node node node" st="1 3 1" cnt="1 1 0"/>
              </dgm:else>
            </dgm:choose>
            <dgm:constrLst/>
            <dgm:ruleLst/>
          </dgm:layoutNode>
          <dgm:layoutNode name="tile4text" styleLbl="node1">
            <dgm:varLst>
              <dgm:chMax val="0"/>
              <dgm:chPref val="0"/>
              <dgm:bulletEnabled val="1"/>
            </dgm:varLst>
            <dgm:choose name="Name32">
              <dgm:if name="Name33" axis="root des" func="maxDepth" op="gte" val="3">
                <dgm:alg type="tx">
                  <dgm:param type="parTxLTRAlign" val="l"/>
                  <dgm:param type="parTxRTLAlign" val="r"/>
                  <dgm:param type="txAnchorVert" val="t"/>
                </dgm:alg>
              </dgm:if>
              <dgm:else name="Name34">
                <dgm:alg type="tx"/>
              </dgm:else>
            </dgm:choose>
            <dgm:shape xmlns:r="http://schemas.openxmlformats.org/officeDocument/2006/relationships" type="rect" r:blip="" rot="90" hideGeom="1">
              <dgm:adjLst/>
            </dgm:shape>
            <dgm:choose name="Name35">
              <dgm:if name="Name36" func="var" arg="dir" op="equ" val="norm">
                <dgm:presOf axis="ch ch desOrSelf" ptType="node node node" st="1 4 1" cnt="1 1 0"/>
              </dgm:if>
              <dgm:else name="Name37">
                <dgm:presOf axis="ch ch desOrSelf" ptType="node node node" st="1 3 1" cnt="1 1 0"/>
              </dgm:else>
            </dgm:choose>
            <dgm:constrLst/>
            <dgm:ruleLst>
              <dgm:rule type="primFontSz" val="5" fact="NaN" max="NaN"/>
            </dgm:ruleLst>
          </dgm:layoutNode>
        </dgm:layoutNode>
        <dgm:layoutNode name="centerTile" styleLbl="fgShp">
          <dgm:varLst>
            <dgm:chMax val="0"/>
            <dgm:chPref val="0"/>
          </dgm:varLst>
          <dgm:alg type="tx"/>
          <dgm:shape xmlns:r="http://schemas.openxmlformats.org/officeDocument/2006/relationships" type="roundRect" r:blip="">
            <dgm:adjLst/>
          </dgm:shape>
          <dgm:presOf axis="ch" ptType="node" cnt="1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8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0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image" Target="../media/image8.png"/><Relationship Id="rId7" Type="http://schemas.openxmlformats.org/officeDocument/2006/relationships/image" Target="../media/image7.png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jpeg"/><Relationship Id="rId3" Type="http://schemas.openxmlformats.org/officeDocument/2006/relationships/image" Target="../media/image3.jpeg"/><Relationship Id="rId20" Type="http://schemas.openxmlformats.org/officeDocument/2006/relationships/slideLayout" Target="../slideLayouts/slideLayout7.xml"/><Relationship Id="rId2" Type="http://schemas.openxmlformats.org/officeDocument/2006/relationships/image" Target="../media/image2.jpeg"/><Relationship Id="rId19" Type="http://schemas.openxmlformats.org/officeDocument/2006/relationships/image" Target="../media/image19.png"/><Relationship Id="rId18" Type="http://schemas.openxmlformats.org/officeDocument/2006/relationships/image" Target="../media/image18.png"/><Relationship Id="rId17" Type="http://schemas.openxmlformats.org/officeDocument/2006/relationships/image" Target="../media/image17.png"/><Relationship Id="rId16" Type="http://schemas.openxmlformats.org/officeDocument/2006/relationships/image" Target="../media/image16.png"/><Relationship Id="rId15" Type="http://schemas.openxmlformats.org/officeDocument/2006/relationships/image" Target="../media/image15.png"/><Relationship Id="rId14" Type="http://schemas.openxmlformats.org/officeDocument/2006/relationships/image" Target="../media/image14.png"/><Relationship Id="rId13" Type="http://schemas.openxmlformats.org/officeDocument/2006/relationships/image" Target="../media/image13.png"/><Relationship Id="rId12" Type="http://schemas.openxmlformats.org/officeDocument/2006/relationships/image" Target="../media/image12.png"/><Relationship Id="rId11" Type="http://schemas.openxmlformats.org/officeDocument/2006/relationships/image" Target="../media/image11.png"/><Relationship Id="rId10" Type="http://schemas.openxmlformats.org/officeDocument/2006/relationships/image" Target="../media/image10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51.png"/><Relationship Id="rId7" Type="http://schemas.openxmlformats.org/officeDocument/2006/relationships/image" Target="../media/image50.png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image" Target="../media/image44.pn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55.png"/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image" Target="../media/image52.png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image" Target="../media/image5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67.png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image" Target="../media/image6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microsoft.com/office/2007/relationships/diagramDrawing" Target="../diagrams/drawing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3" Type="http://schemas.openxmlformats.org/officeDocument/2006/relationships/diagramData" Target="../diagrams/data1.xml"/><Relationship Id="rId2" Type="http://schemas.openxmlformats.org/officeDocument/2006/relationships/image" Target="../media/image69.png"/><Relationship Id="rId1" Type="http://schemas.openxmlformats.org/officeDocument/2006/relationships/image" Target="../media/image68.png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image" Target="../media/image19.png"/><Relationship Id="rId8" Type="http://schemas.openxmlformats.org/officeDocument/2006/relationships/image" Target="../media/image56.png"/><Relationship Id="rId7" Type="http://schemas.microsoft.com/office/2007/relationships/diagramDrawing" Target="../diagrams/drawing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Relationship Id="rId3" Type="http://schemas.openxmlformats.org/officeDocument/2006/relationships/diagramData" Target="../diagrams/data2.xml"/><Relationship Id="rId2" Type="http://schemas.openxmlformats.org/officeDocument/2006/relationships/image" Target="../media/image69.png"/><Relationship Id="rId12" Type="http://schemas.openxmlformats.org/officeDocument/2006/relationships/slideLayout" Target="../slideLayouts/slideLayout7.xml"/><Relationship Id="rId11" Type="http://schemas.openxmlformats.org/officeDocument/2006/relationships/image" Target="../media/image71.png"/><Relationship Id="rId10" Type="http://schemas.openxmlformats.org/officeDocument/2006/relationships/image" Target="../media/image70.png"/><Relationship Id="rId1" Type="http://schemas.openxmlformats.org/officeDocument/2006/relationships/image" Target="../media/image68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63.xml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tags" Target="../tags/tag71.xml"/><Relationship Id="rId7" Type="http://schemas.openxmlformats.org/officeDocument/2006/relationships/tags" Target="../tags/tag70.xml"/><Relationship Id="rId6" Type="http://schemas.openxmlformats.org/officeDocument/2006/relationships/tags" Target="../tags/tag69.xml"/><Relationship Id="rId5" Type="http://schemas.openxmlformats.org/officeDocument/2006/relationships/tags" Target="../tags/tag68.xml"/><Relationship Id="rId4" Type="http://schemas.openxmlformats.org/officeDocument/2006/relationships/tags" Target="../tags/tag67.xml"/><Relationship Id="rId3" Type="http://schemas.openxmlformats.org/officeDocument/2006/relationships/tags" Target="../tags/tag66.xml"/><Relationship Id="rId2" Type="http://schemas.openxmlformats.org/officeDocument/2006/relationships/tags" Target="../tags/tag65.xml"/><Relationship Id="rId1" Type="http://schemas.openxmlformats.org/officeDocument/2006/relationships/tags" Target="../tags/tag64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8.png"/><Relationship Id="rId7" Type="http://schemas.openxmlformats.org/officeDocument/2006/relationships/image" Target="../media/image7.png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jpeg"/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5.png"/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9.png"/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image" Target="../media/image30.jpe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39.png"/><Relationship Id="rId7" Type="http://schemas.openxmlformats.org/officeDocument/2006/relationships/image" Target="../media/image38.png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37.png"/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image" Target="../media/image36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43.png"/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image" Target="../media/image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0" name="图片 19" descr="前相机2.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51330" y="684530"/>
            <a:ext cx="3711575" cy="970280"/>
          </a:xfrm>
          <a:prstGeom prst="rect">
            <a:avLst/>
          </a:prstGeom>
        </p:spPr>
      </p:pic>
      <p:pic>
        <p:nvPicPr>
          <p:cNvPr id="21" name="图片 20" descr="后相机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1330" y="2212340"/>
            <a:ext cx="3711575" cy="970280"/>
          </a:xfrm>
          <a:prstGeom prst="rect">
            <a:avLst/>
          </a:prstGeom>
        </p:spPr>
      </p:pic>
      <p:pic>
        <p:nvPicPr>
          <p:cNvPr id="22" name="图片 21" descr="左相机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9425" y="3692525"/>
            <a:ext cx="3711575" cy="970280"/>
          </a:xfrm>
          <a:prstGeom prst="rect">
            <a:avLst/>
          </a:prstGeom>
        </p:spPr>
      </p:pic>
      <p:pic>
        <p:nvPicPr>
          <p:cNvPr id="23" name="图片 22" descr="右相机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1330" y="5336540"/>
            <a:ext cx="3711575" cy="970280"/>
          </a:xfrm>
          <a:prstGeom prst="rect">
            <a:avLst/>
          </a:prstGeom>
        </p:spPr>
      </p:pic>
      <p:sp>
        <p:nvSpPr>
          <p:cNvPr id="24" name="文本框 23"/>
          <p:cNvSpPr txBox="1"/>
          <p:nvPr/>
        </p:nvSpPr>
        <p:spPr>
          <a:xfrm>
            <a:off x="3472180" y="4533265"/>
            <a:ext cx="273050" cy="314960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p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</a:rPr>
              <a:t>·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3467100" y="4740910"/>
            <a:ext cx="273050" cy="314960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p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</a:rPr>
              <a:t>·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3470910" y="4634230"/>
            <a:ext cx="273050" cy="314960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p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</a:rPr>
              <a:t>·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2900" y="222885"/>
            <a:ext cx="1448435" cy="484505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82900" y="1747520"/>
            <a:ext cx="1496060" cy="484505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32100" y="3231515"/>
            <a:ext cx="1546860" cy="484505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32100" y="4864735"/>
            <a:ext cx="1536700" cy="484505"/>
          </a:xfrm>
          <a:prstGeom prst="rect">
            <a:avLst/>
          </a:prstGeom>
        </p:spPr>
      </p:pic>
      <p:sp>
        <p:nvSpPr>
          <p:cNvPr id="29" name="流程图: 可选过程 28"/>
          <p:cNvSpPr/>
          <p:nvPr/>
        </p:nvSpPr>
        <p:spPr>
          <a:xfrm>
            <a:off x="1541145" y="111760"/>
            <a:ext cx="4148455" cy="6511925"/>
          </a:xfrm>
          <a:prstGeom prst="flowChartAlternateProcess">
            <a:avLst/>
          </a:prstGeom>
          <a:ln w="3175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06155" y="2164715"/>
            <a:ext cx="572400" cy="36304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06155" y="2527935"/>
            <a:ext cx="571500" cy="4191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605520" y="2947035"/>
            <a:ext cx="572400" cy="432220"/>
          </a:xfrm>
          <a:prstGeom prst="rect">
            <a:avLst/>
          </a:prstGeom>
        </p:spPr>
      </p:pic>
      <p:sp>
        <p:nvSpPr>
          <p:cNvPr id="5" name="圆角矩形 4"/>
          <p:cNvSpPr/>
          <p:nvPr/>
        </p:nvSpPr>
        <p:spPr>
          <a:xfrm>
            <a:off x="8554085" y="2112645"/>
            <a:ext cx="686435" cy="1346200"/>
          </a:xfrm>
          <a:prstGeom prst="roundRect">
            <a:avLst/>
          </a:prstGeom>
          <a:ln w="317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圆角右箭头 6"/>
          <p:cNvSpPr/>
          <p:nvPr/>
        </p:nvSpPr>
        <p:spPr>
          <a:xfrm rot="16200000">
            <a:off x="9337675" y="2602865"/>
            <a:ext cx="354330" cy="333375"/>
          </a:xfrm>
          <a:prstGeom prst="bentArrow">
            <a:avLst>
              <a:gd name="adj1" fmla="val 28160"/>
              <a:gd name="adj2" fmla="val 25000"/>
              <a:gd name="adj3" fmla="val 31178"/>
              <a:gd name="adj4" fmla="val 48852"/>
            </a:avLst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624570" y="3721100"/>
            <a:ext cx="571500" cy="46672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624570" y="4187825"/>
            <a:ext cx="572135" cy="57213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624570" y="4759960"/>
            <a:ext cx="571500" cy="523875"/>
          </a:xfrm>
          <a:prstGeom prst="rect">
            <a:avLst/>
          </a:prstGeom>
        </p:spPr>
      </p:pic>
      <p:sp>
        <p:nvSpPr>
          <p:cNvPr id="11" name="圆角矩形 10"/>
          <p:cNvSpPr/>
          <p:nvPr/>
        </p:nvSpPr>
        <p:spPr>
          <a:xfrm>
            <a:off x="8566785" y="3658870"/>
            <a:ext cx="686435" cy="1677670"/>
          </a:xfrm>
          <a:prstGeom prst="roundRect">
            <a:avLst/>
          </a:prstGeom>
          <a:ln w="317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右箭头 11"/>
          <p:cNvSpPr/>
          <p:nvPr/>
        </p:nvSpPr>
        <p:spPr>
          <a:xfrm rot="5400000">
            <a:off x="9274175" y="4372610"/>
            <a:ext cx="482600" cy="210820"/>
          </a:xfrm>
          <a:prstGeom prst="rightArrow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19" name="组合 18"/>
          <p:cNvGrpSpPr/>
          <p:nvPr/>
        </p:nvGrpSpPr>
        <p:grpSpPr>
          <a:xfrm>
            <a:off x="9875520" y="2101215"/>
            <a:ext cx="1090930" cy="1474470"/>
            <a:chOff x="10144" y="4748"/>
            <a:chExt cx="1718" cy="2322"/>
          </a:xfrm>
        </p:grpSpPr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10234" y="4826"/>
              <a:ext cx="901" cy="755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10234" y="5581"/>
              <a:ext cx="901" cy="730"/>
            </a:xfrm>
            <a:prstGeom prst="rect">
              <a:avLst/>
            </a:prstGeom>
          </p:spPr>
        </p:pic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10234" y="6301"/>
              <a:ext cx="901" cy="689"/>
            </a:xfrm>
            <a:prstGeom prst="rect">
              <a:avLst/>
            </a:prstGeom>
          </p:spPr>
        </p:pic>
        <p:sp>
          <p:nvSpPr>
            <p:cNvPr id="17" name="圆角矩形 16"/>
            <p:cNvSpPr/>
            <p:nvPr/>
          </p:nvSpPr>
          <p:spPr>
            <a:xfrm>
              <a:off x="10144" y="4748"/>
              <a:ext cx="1081" cy="2323"/>
            </a:xfrm>
            <a:prstGeom prst="roundRect">
              <a:avLst/>
            </a:prstGeom>
            <a:ln w="3175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8" name="圆角右箭头 17"/>
            <p:cNvSpPr/>
            <p:nvPr/>
          </p:nvSpPr>
          <p:spPr>
            <a:xfrm rot="10800000">
              <a:off x="11350" y="5676"/>
              <a:ext cx="513" cy="540"/>
            </a:xfrm>
            <a:prstGeom prst="bentArrow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9875520" y="3937635"/>
            <a:ext cx="1040765" cy="1346200"/>
            <a:chOff x="15556" y="5992"/>
            <a:chExt cx="1639" cy="2120"/>
          </a:xfrm>
        </p:grpSpPr>
        <p:pic>
          <p:nvPicPr>
            <p:cNvPr id="33" name="图片 32"/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15642" y="6125"/>
              <a:ext cx="901" cy="733"/>
            </a:xfrm>
            <a:prstGeom prst="rect">
              <a:avLst/>
            </a:prstGeom>
          </p:spPr>
        </p:pic>
        <p:pic>
          <p:nvPicPr>
            <p:cNvPr id="34" name="图片 33"/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15642" y="7432"/>
              <a:ext cx="901" cy="580"/>
            </a:xfrm>
            <a:prstGeom prst="rect">
              <a:avLst/>
            </a:prstGeom>
          </p:spPr>
        </p:pic>
        <p:sp>
          <p:nvSpPr>
            <p:cNvPr id="35" name="圆角矩形 34"/>
            <p:cNvSpPr/>
            <p:nvPr/>
          </p:nvSpPr>
          <p:spPr>
            <a:xfrm>
              <a:off x="15556" y="5992"/>
              <a:ext cx="1081" cy="2120"/>
            </a:xfrm>
            <a:prstGeom prst="roundRect">
              <a:avLst/>
            </a:prstGeom>
            <a:ln w="317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6" name="圆角右箭头 35"/>
            <p:cNvSpPr/>
            <p:nvPr/>
          </p:nvSpPr>
          <p:spPr>
            <a:xfrm rot="10800000">
              <a:off x="16767" y="6125"/>
              <a:ext cx="428" cy="1788"/>
            </a:xfrm>
            <a:prstGeom prst="bentArrow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 descr="f6bd155da365e1bed8a2f5cf49b6e3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24775" y="4271645"/>
            <a:ext cx="3354070" cy="2012315"/>
          </a:xfrm>
          <a:prstGeom prst="rect">
            <a:avLst/>
          </a:prstGeom>
        </p:spPr>
      </p:pic>
      <p:pic>
        <p:nvPicPr>
          <p:cNvPr id="4" name="图片 3" descr="d69173f2e2f245af3b5da9482d02c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5075" y="2974975"/>
            <a:ext cx="3354070" cy="2012315"/>
          </a:xfrm>
          <a:prstGeom prst="rect">
            <a:avLst/>
          </a:prstGeom>
        </p:spPr>
      </p:pic>
      <p:pic>
        <p:nvPicPr>
          <p:cNvPr id="3" name="图片 2" descr="a528100cb02aa768f0ceb9f30dd173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6325" y="1682115"/>
            <a:ext cx="3353435" cy="2012315"/>
          </a:xfrm>
          <a:prstGeom prst="rect">
            <a:avLst/>
          </a:prstGeom>
        </p:spPr>
      </p:pic>
      <p:pic>
        <p:nvPicPr>
          <p:cNvPr id="2" name="图片 1" descr="e86ea8b6ea2eac05061086ca70769b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4245" y="431800"/>
            <a:ext cx="3354705" cy="201231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34945" y="869950"/>
            <a:ext cx="1457325" cy="14478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00225" y="2399665"/>
            <a:ext cx="1476375" cy="14859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40125" y="2401570"/>
            <a:ext cx="1503530" cy="14400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16200" y="3946525"/>
            <a:ext cx="1576063" cy="1440000"/>
          </a:xfrm>
          <a:prstGeom prst="rect">
            <a:avLst/>
          </a:prstGeom>
        </p:spPr>
      </p:pic>
      <p:cxnSp>
        <p:nvCxnSpPr>
          <p:cNvPr id="12" name="曲线连接符 11"/>
          <p:cNvCxnSpPr>
            <a:stCxn id="7" idx="1"/>
            <a:endCxn id="8" idx="0"/>
          </p:cNvCxnSpPr>
          <p:nvPr/>
        </p:nvCxnSpPr>
        <p:spPr>
          <a:xfrm rot="10800000" flipV="1">
            <a:off x="2538730" y="1593850"/>
            <a:ext cx="196215" cy="805815"/>
          </a:xfrm>
          <a:prstGeom prst="curvedConnector2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3" name="曲线连接符 12"/>
          <p:cNvCxnSpPr>
            <a:stCxn id="7" idx="3"/>
            <a:endCxn id="9" idx="0"/>
          </p:cNvCxnSpPr>
          <p:nvPr/>
        </p:nvCxnSpPr>
        <p:spPr>
          <a:xfrm>
            <a:off x="4192270" y="1593850"/>
            <a:ext cx="99695" cy="807720"/>
          </a:xfrm>
          <a:prstGeom prst="curvedConnector2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4" name="曲线连接符 13"/>
          <p:cNvCxnSpPr>
            <a:stCxn id="8" idx="2"/>
            <a:endCxn id="10" idx="1"/>
          </p:cNvCxnSpPr>
          <p:nvPr/>
        </p:nvCxnSpPr>
        <p:spPr>
          <a:xfrm rot="5400000" flipV="1">
            <a:off x="2186940" y="4237355"/>
            <a:ext cx="781050" cy="77470"/>
          </a:xfrm>
          <a:prstGeom prst="curvedConnector2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5" name="曲线连接符 14"/>
          <p:cNvCxnSpPr>
            <a:stCxn id="10" idx="3"/>
            <a:endCxn id="9" idx="2"/>
          </p:cNvCxnSpPr>
          <p:nvPr/>
        </p:nvCxnSpPr>
        <p:spPr>
          <a:xfrm flipV="1">
            <a:off x="4192270" y="3841750"/>
            <a:ext cx="99695" cy="824865"/>
          </a:xfrm>
          <a:prstGeom prst="curvedConnector2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6" name="组合 5"/>
          <p:cNvGrpSpPr/>
          <p:nvPr/>
        </p:nvGrpSpPr>
        <p:grpSpPr>
          <a:xfrm>
            <a:off x="3208655" y="419100"/>
            <a:ext cx="4226560" cy="5926455"/>
            <a:chOff x="3982" y="1174"/>
            <a:chExt cx="6656" cy="9333"/>
          </a:xfrm>
        </p:grpSpPr>
        <p:pic>
          <p:nvPicPr>
            <p:cNvPr id="5" name="图片 4" descr="be6d9985de5ed3b23369880e596a65b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4798" y="7339"/>
              <a:ext cx="5840" cy="3169"/>
            </a:xfrm>
            <a:prstGeom prst="rect">
              <a:avLst/>
            </a:prstGeom>
          </p:spPr>
        </p:pic>
        <p:pic>
          <p:nvPicPr>
            <p:cNvPr id="4" name="图片 3" descr="6435dfe4bfbd9501e3e1aa721e56a8a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59" y="5271"/>
              <a:ext cx="5825" cy="3169"/>
            </a:xfrm>
            <a:prstGeom prst="rect">
              <a:avLst/>
            </a:prstGeom>
          </p:spPr>
        </p:pic>
        <p:pic>
          <p:nvPicPr>
            <p:cNvPr id="3" name="图片 2" descr="765d6179380d00c9da34c0184a674d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02" y="3231"/>
              <a:ext cx="5654" cy="3169"/>
            </a:xfrm>
            <a:prstGeom prst="rect">
              <a:avLst/>
            </a:prstGeom>
          </p:spPr>
        </p:pic>
        <p:pic>
          <p:nvPicPr>
            <p:cNvPr id="2" name="图片 1" descr="3d2f7103110322a2fd48f154b1b2ce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82" y="1174"/>
              <a:ext cx="5742" cy="316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41475" y="1410335"/>
            <a:ext cx="918210" cy="84201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9400" y="3609975"/>
            <a:ext cx="1058545" cy="781050"/>
          </a:xfrm>
          <a:prstGeom prst="rect">
            <a:avLst/>
          </a:prstGeom>
        </p:spPr>
      </p:pic>
      <p:sp>
        <p:nvSpPr>
          <p:cNvPr id="4" name="圆角矩形 3"/>
          <p:cNvSpPr/>
          <p:nvPr/>
        </p:nvSpPr>
        <p:spPr>
          <a:xfrm>
            <a:off x="2779395" y="3043555"/>
            <a:ext cx="1236980" cy="639445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800"/>
              <a:t>CNN</a:t>
            </a:r>
            <a:endParaRPr lang="en-US" altLang="zh-CN" sz="2800"/>
          </a:p>
        </p:txBody>
      </p:sp>
      <p:sp>
        <p:nvSpPr>
          <p:cNvPr id="7" name="圆角矩形 6"/>
          <p:cNvSpPr/>
          <p:nvPr/>
        </p:nvSpPr>
        <p:spPr>
          <a:xfrm rot="16200000">
            <a:off x="3671570" y="3243580"/>
            <a:ext cx="3447415" cy="32004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600"/>
              <a:t>PointPillars network extracts data</a:t>
            </a:r>
            <a:endParaRPr lang="en-US" altLang="zh-CN" sz="160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1795" y="4539615"/>
            <a:ext cx="897890" cy="915670"/>
          </a:xfrm>
          <a:prstGeom prst="rect">
            <a:avLst/>
          </a:prstGeom>
        </p:spPr>
      </p:pic>
      <p:grpSp>
        <p:nvGrpSpPr>
          <p:cNvPr id="22" name="组合 21"/>
          <p:cNvGrpSpPr/>
          <p:nvPr/>
        </p:nvGrpSpPr>
        <p:grpSpPr>
          <a:xfrm>
            <a:off x="4184650" y="1543685"/>
            <a:ext cx="910590" cy="565150"/>
            <a:chOff x="9386" y="4654"/>
            <a:chExt cx="1434" cy="890"/>
          </a:xfrm>
        </p:grpSpPr>
        <p:sp>
          <p:nvSpPr>
            <p:cNvPr id="10" name="矩形 9"/>
            <p:cNvSpPr/>
            <p:nvPr/>
          </p:nvSpPr>
          <p:spPr>
            <a:xfrm>
              <a:off x="9386" y="5065"/>
              <a:ext cx="120" cy="478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9523" y="4858"/>
              <a:ext cx="120" cy="685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9655" y="5145"/>
              <a:ext cx="120" cy="399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9786" y="4793"/>
              <a:ext cx="120" cy="751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4" name="矩形 13"/>
            <p:cNvSpPr/>
            <p:nvPr/>
          </p:nvSpPr>
          <p:spPr>
            <a:xfrm>
              <a:off x="9924" y="5259"/>
              <a:ext cx="120" cy="284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5" name="矩形 14"/>
            <p:cNvSpPr/>
            <p:nvPr/>
          </p:nvSpPr>
          <p:spPr>
            <a:xfrm>
              <a:off x="10062" y="4975"/>
              <a:ext cx="120" cy="568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6" name="矩形 15"/>
            <p:cNvSpPr/>
            <p:nvPr/>
          </p:nvSpPr>
          <p:spPr>
            <a:xfrm>
              <a:off x="10200" y="5145"/>
              <a:ext cx="120" cy="399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7" name="矩形 16"/>
            <p:cNvSpPr/>
            <p:nvPr/>
          </p:nvSpPr>
          <p:spPr>
            <a:xfrm>
              <a:off x="10325" y="4654"/>
              <a:ext cx="120" cy="889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8" name="矩形 17"/>
            <p:cNvSpPr/>
            <p:nvPr/>
          </p:nvSpPr>
          <p:spPr>
            <a:xfrm>
              <a:off x="9386" y="4975"/>
              <a:ext cx="120" cy="568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9" name="矩形 18"/>
            <p:cNvSpPr/>
            <p:nvPr/>
          </p:nvSpPr>
          <p:spPr>
            <a:xfrm>
              <a:off x="10588" y="4976"/>
              <a:ext cx="120" cy="568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0" name="矩形 19"/>
            <p:cNvSpPr/>
            <p:nvPr/>
          </p:nvSpPr>
          <p:spPr>
            <a:xfrm>
              <a:off x="10450" y="4859"/>
              <a:ext cx="120" cy="685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1" name="矩形 20"/>
            <p:cNvSpPr/>
            <p:nvPr/>
          </p:nvSpPr>
          <p:spPr>
            <a:xfrm>
              <a:off x="10700" y="4793"/>
              <a:ext cx="120" cy="75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78" name="组合 77"/>
          <p:cNvGrpSpPr/>
          <p:nvPr/>
        </p:nvGrpSpPr>
        <p:grpSpPr>
          <a:xfrm>
            <a:off x="4173220" y="3648075"/>
            <a:ext cx="910590" cy="629920"/>
            <a:chOff x="6590" y="5684"/>
            <a:chExt cx="1434" cy="992"/>
          </a:xfrm>
        </p:grpSpPr>
        <p:sp>
          <p:nvSpPr>
            <p:cNvPr id="37" name="矩形 36"/>
            <p:cNvSpPr/>
            <p:nvPr/>
          </p:nvSpPr>
          <p:spPr>
            <a:xfrm>
              <a:off x="6590" y="6392"/>
              <a:ext cx="120" cy="283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8" name="矩形 37"/>
            <p:cNvSpPr/>
            <p:nvPr/>
          </p:nvSpPr>
          <p:spPr>
            <a:xfrm>
              <a:off x="6727" y="5800"/>
              <a:ext cx="120" cy="875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9" name="矩形 38"/>
            <p:cNvSpPr/>
            <p:nvPr/>
          </p:nvSpPr>
          <p:spPr>
            <a:xfrm>
              <a:off x="6859" y="6501"/>
              <a:ext cx="120" cy="175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0" name="矩形 39"/>
            <p:cNvSpPr/>
            <p:nvPr/>
          </p:nvSpPr>
          <p:spPr>
            <a:xfrm>
              <a:off x="6990" y="5925"/>
              <a:ext cx="120" cy="751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1" name="矩形 40"/>
            <p:cNvSpPr/>
            <p:nvPr/>
          </p:nvSpPr>
          <p:spPr>
            <a:xfrm>
              <a:off x="7128" y="6276"/>
              <a:ext cx="120" cy="399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2" name="矩形 41"/>
            <p:cNvSpPr/>
            <p:nvPr/>
          </p:nvSpPr>
          <p:spPr>
            <a:xfrm>
              <a:off x="7266" y="5924"/>
              <a:ext cx="120" cy="751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/>
          </p:nvSpPr>
          <p:spPr>
            <a:xfrm>
              <a:off x="7391" y="6392"/>
              <a:ext cx="133" cy="284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4" name="矩形 43"/>
            <p:cNvSpPr/>
            <p:nvPr/>
          </p:nvSpPr>
          <p:spPr>
            <a:xfrm>
              <a:off x="7529" y="6108"/>
              <a:ext cx="120" cy="567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5" name="矩形 44"/>
            <p:cNvSpPr/>
            <p:nvPr/>
          </p:nvSpPr>
          <p:spPr>
            <a:xfrm>
              <a:off x="6590" y="6502"/>
              <a:ext cx="120" cy="173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7792" y="5801"/>
              <a:ext cx="120" cy="875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7" name="矩形 46"/>
            <p:cNvSpPr/>
            <p:nvPr/>
          </p:nvSpPr>
          <p:spPr>
            <a:xfrm>
              <a:off x="7654" y="5684"/>
              <a:ext cx="120" cy="99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8" name="矩形 47"/>
            <p:cNvSpPr/>
            <p:nvPr/>
          </p:nvSpPr>
          <p:spPr>
            <a:xfrm>
              <a:off x="7904" y="6032"/>
              <a:ext cx="120" cy="643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62" name="组合 61"/>
          <p:cNvGrpSpPr/>
          <p:nvPr/>
        </p:nvGrpSpPr>
        <p:grpSpPr>
          <a:xfrm>
            <a:off x="4164965" y="4815205"/>
            <a:ext cx="910590" cy="565785"/>
            <a:chOff x="6692" y="7584"/>
            <a:chExt cx="1434" cy="891"/>
          </a:xfrm>
        </p:grpSpPr>
        <p:sp>
          <p:nvSpPr>
            <p:cNvPr id="50" name="矩形 49"/>
            <p:cNvSpPr/>
            <p:nvPr/>
          </p:nvSpPr>
          <p:spPr>
            <a:xfrm>
              <a:off x="6692" y="8076"/>
              <a:ext cx="120" cy="398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1" name="矩形 50"/>
            <p:cNvSpPr/>
            <p:nvPr/>
          </p:nvSpPr>
          <p:spPr>
            <a:xfrm>
              <a:off x="6813" y="7906"/>
              <a:ext cx="136" cy="568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2" name="矩形 51"/>
            <p:cNvSpPr/>
            <p:nvPr/>
          </p:nvSpPr>
          <p:spPr>
            <a:xfrm>
              <a:off x="6961" y="7988"/>
              <a:ext cx="120" cy="487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3" name="矩形 52"/>
            <p:cNvSpPr/>
            <p:nvPr/>
          </p:nvSpPr>
          <p:spPr>
            <a:xfrm>
              <a:off x="7092" y="7790"/>
              <a:ext cx="120" cy="685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4" name="矩形 53"/>
            <p:cNvSpPr/>
            <p:nvPr/>
          </p:nvSpPr>
          <p:spPr>
            <a:xfrm>
              <a:off x="7230" y="7584"/>
              <a:ext cx="120" cy="89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5" name="矩形 54"/>
            <p:cNvSpPr/>
            <p:nvPr/>
          </p:nvSpPr>
          <p:spPr>
            <a:xfrm>
              <a:off x="7350" y="7723"/>
              <a:ext cx="138" cy="751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6" name="矩形 55"/>
            <p:cNvSpPr/>
            <p:nvPr/>
          </p:nvSpPr>
          <p:spPr>
            <a:xfrm>
              <a:off x="7506" y="7988"/>
              <a:ext cx="120" cy="487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7" name="矩形 56"/>
            <p:cNvSpPr/>
            <p:nvPr/>
          </p:nvSpPr>
          <p:spPr>
            <a:xfrm>
              <a:off x="7631" y="8190"/>
              <a:ext cx="120" cy="284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8" name="矩形 57"/>
            <p:cNvSpPr/>
            <p:nvPr/>
          </p:nvSpPr>
          <p:spPr>
            <a:xfrm>
              <a:off x="6692" y="8190"/>
              <a:ext cx="120" cy="284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9" name="矩形 58"/>
            <p:cNvSpPr/>
            <p:nvPr/>
          </p:nvSpPr>
          <p:spPr>
            <a:xfrm>
              <a:off x="7894" y="7907"/>
              <a:ext cx="120" cy="568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0" name="矩形 59"/>
            <p:cNvSpPr/>
            <p:nvPr/>
          </p:nvSpPr>
          <p:spPr>
            <a:xfrm>
              <a:off x="7756" y="7724"/>
              <a:ext cx="120" cy="751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1" name="矩形 60"/>
            <p:cNvSpPr/>
            <p:nvPr/>
          </p:nvSpPr>
          <p:spPr>
            <a:xfrm>
              <a:off x="8006" y="7584"/>
              <a:ext cx="120" cy="89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pic>
        <p:nvPicPr>
          <p:cNvPr id="63" name="图片 6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1945" y="2566670"/>
            <a:ext cx="1016000" cy="564515"/>
          </a:xfrm>
          <a:prstGeom prst="rect">
            <a:avLst/>
          </a:prstGeom>
        </p:spPr>
      </p:pic>
      <p:grpSp>
        <p:nvGrpSpPr>
          <p:cNvPr id="65" name="组合 64"/>
          <p:cNvGrpSpPr/>
          <p:nvPr/>
        </p:nvGrpSpPr>
        <p:grpSpPr>
          <a:xfrm>
            <a:off x="4173220" y="2479040"/>
            <a:ext cx="910590" cy="565150"/>
            <a:chOff x="9386" y="4654"/>
            <a:chExt cx="1434" cy="890"/>
          </a:xfrm>
        </p:grpSpPr>
        <p:sp>
          <p:nvSpPr>
            <p:cNvPr id="66" name="矩形 65"/>
            <p:cNvSpPr/>
            <p:nvPr/>
          </p:nvSpPr>
          <p:spPr>
            <a:xfrm>
              <a:off x="9386" y="5065"/>
              <a:ext cx="120" cy="478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7" name="矩形 66"/>
            <p:cNvSpPr/>
            <p:nvPr/>
          </p:nvSpPr>
          <p:spPr>
            <a:xfrm>
              <a:off x="9523" y="4858"/>
              <a:ext cx="120" cy="685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8" name="矩形 67"/>
            <p:cNvSpPr/>
            <p:nvPr/>
          </p:nvSpPr>
          <p:spPr>
            <a:xfrm>
              <a:off x="9655" y="5145"/>
              <a:ext cx="120" cy="399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9" name="矩形 68"/>
            <p:cNvSpPr/>
            <p:nvPr/>
          </p:nvSpPr>
          <p:spPr>
            <a:xfrm>
              <a:off x="9786" y="4793"/>
              <a:ext cx="120" cy="751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0" name="矩形 69"/>
            <p:cNvSpPr/>
            <p:nvPr/>
          </p:nvSpPr>
          <p:spPr>
            <a:xfrm>
              <a:off x="9924" y="5259"/>
              <a:ext cx="120" cy="284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1" name="矩形 70"/>
            <p:cNvSpPr/>
            <p:nvPr/>
          </p:nvSpPr>
          <p:spPr>
            <a:xfrm>
              <a:off x="10062" y="4975"/>
              <a:ext cx="120" cy="568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2" name="矩形 71"/>
            <p:cNvSpPr/>
            <p:nvPr/>
          </p:nvSpPr>
          <p:spPr>
            <a:xfrm>
              <a:off x="10200" y="5145"/>
              <a:ext cx="120" cy="399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3" name="矩形 72"/>
            <p:cNvSpPr/>
            <p:nvPr/>
          </p:nvSpPr>
          <p:spPr>
            <a:xfrm>
              <a:off x="10325" y="4654"/>
              <a:ext cx="120" cy="889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4" name="矩形 73"/>
            <p:cNvSpPr/>
            <p:nvPr/>
          </p:nvSpPr>
          <p:spPr>
            <a:xfrm>
              <a:off x="9386" y="4975"/>
              <a:ext cx="120" cy="568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5" name="矩形 74"/>
            <p:cNvSpPr/>
            <p:nvPr/>
          </p:nvSpPr>
          <p:spPr>
            <a:xfrm>
              <a:off x="10588" y="4976"/>
              <a:ext cx="120" cy="568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6" name="矩形 75"/>
            <p:cNvSpPr/>
            <p:nvPr/>
          </p:nvSpPr>
          <p:spPr>
            <a:xfrm>
              <a:off x="10450" y="4859"/>
              <a:ext cx="120" cy="685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7" name="矩形 76"/>
            <p:cNvSpPr/>
            <p:nvPr/>
          </p:nvSpPr>
          <p:spPr>
            <a:xfrm>
              <a:off x="10700" y="4793"/>
              <a:ext cx="120" cy="75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pic>
        <p:nvPicPr>
          <p:cNvPr id="79" name="图片 7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9420" y="2174240"/>
            <a:ext cx="2857500" cy="250952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" name="图片 9" descr="bf78dfdfa30ec1266c34c78c14daaae"/>
          <p:cNvPicPr>
            <a:picLocks noChangeAspect="1"/>
          </p:cNvPicPr>
          <p:nvPr/>
        </p:nvPicPr>
        <p:blipFill>
          <a:blip r:embed="rId1"/>
          <a:srcRect b="18982"/>
          <a:stretch>
            <a:fillRect/>
          </a:stretch>
        </p:blipFill>
        <p:spPr>
          <a:xfrm>
            <a:off x="7705725" y="4608195"/>
            <a:ext cx="3599815" cy="1729105"/>
          </a:xfrm>
          <a:prstGeom prst="rect">
            <a:avLst/>
          </a:prstGeom>
        </p:spPr>
      </p:pic>
      <p:pic>
        <p:nvPicPr>
          <p:cNvPr id="6" name="图片 5" descr="55a7d7d3e9ef818fa099617fa5b8a8c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4850" y="4632325"/>
            <a:ext cx="3600000" cy="1705263"/>
          </a:xfrm>
          <a:prstGeom prst="rect">
            <a:avLst/>
          </a:prstGeom>
        </p:spPr>
      </p:pic>
      <p:pic>
        <p:nvPicPr>
          <p:cNvPr id="5" name="图片 4" descr="ac9a21cfe7cfc1e4cac1bd9515c30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4850" y="3314700"/>
            <a:ext cx="3600000" cy="1705263"/>
          </a:xfrm>
          <a:prstGeom prst="rect">
            <a:avLst/>
          </a:prstGeom>
        </p:spPr>
      </p:pic>
      <p:pic>
        <p:nvPicPr>
          <p:cNvPr id="4" name="图片 3" descr="8d22f5518add6b910a8b9c4643683d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4850" y="1936115"/>
            <a:ext cx="3600000" cy="1711005"/>
          </a:xfrm>
          <a:prstGeom prst="rect">
            <a:avLst/>
          </a:prstGeom>
        </p:spPr>
      </p:pic>
      <p:pic>
        <p:nvPicPr>
          <p:cNvPr id="3" name="图片 2" descr="b76c281dcc899a82c6cef80b1ed1d7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74850" y="567690"/>
            <a:ext cx="3600000" cy="1728230"/>
          </a:xfrm>
          <a:prstGeom prst="rect">
            <a:avLst/>
          </a:prstGeom>
        </p:spPr>
      </p:pic>
      <p:pic>
        <p:nvPicPr>
          <p:cNvPr id="9" name="图片 8" descr="6fb6f82c7db630e0ddbd52bed4995c0"/>
          <p:cNvPicPr>
            <a:picLocks noChangeAspect="1"/>
          </p:cNvPicPr>
          <p:nvPr/>
        </p:nvPicPr>
        <p:blipFill>
          <a:blip r:embed="rId6"/>
          <a:srcRect b="19398"/>
          <a:stretch>
            <a:fillRect/>
          </a:stretch>
        </p:blipFill>
        <p:spPr>
          <a:xfrm>
            <a:off x="7705725" y="3429000"/>
            <a:ext cx="3599815" cy="1733550"/>
          </a:xfrm>
          <a:prstGeom prst="rect">
            <a:avLst/>
          </a:prstGeom>
        </p:spPr>
      </p:pic>
      <p:pic>
        <p:nvPicPr>
          <p:cNvPr id="8" name="图片 7" descr="e01fb27f023e5fe2abdc684656219f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05725" y="1936115"/>
            <a:ext cx="3600000" cy="1714013"/>
          </a:xfrm>
          <a:prstGeom prst="rect">
            <a:avLst/>
          </a:prstGeom>
        </p:spPr>
      </p:pic>
      <p:pic>
        <p:nvPicPr>
          <p:cNvPr id="7" name="图片 6" descr="b76c281dcc899a82c6cef80b1ed1d7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05725" y="567690"/>
            <a:ext cx="3600000" cy="172823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 descr="b76c281dcc899a82c6cef80b1ed1d76"/>
          <p:cNvPicPr>
            <a:picLocks noChangeAspect="1"/>
          </p:cNvPicPr>
          <p:nvPr/>
        </p:nvPicPr>
        <p:blipFill>
          <a:blip r:embed="rId1"/>
          <a:srcRect l="11744" t="19398" r="43827"/>
          <a:stretch>
            <a:fillRect/>
          </a:stretch>
        </p:blipFill>
        <p:spPr>
          <a:xfrm>
            <a:off x="2952115" y="1510030"/>
            <a:ext cx="1595120" cy="139319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rcRect r="40751"/>
          <a:stretch>
            <a:fillRect/>
          </a:stretch>
        </p:blipFill>
        <p:spPr>
          <a:xfrm>
            <a:off x="1867535" y="1558290"/>
            <a:ext cx="1283335" cy="346329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rcRect r="40082"/>
          <a:stretch>
            <a:fillRect/>
          </a:stretch>
        </p:blipFill>
        <p:spPr>
          <a:xfrm>
            <a:off x="7327900" y="1558290"/>
            <a:ext cx="1298575" cy="3463290"/>
          </a:xfrm>
          <a:prstGeom prst="rect">
            <a:avLst/>
          </a:prstGeom>
        </p:spPr>
      </p:pic>
      <p:graphicFrame>
        <p:nvGraphicFramePr>
          <p:cNvPr id="4" name="图示 3"/>
          <p:cNvGraphicFramePr/>
          <p:nvPr/>
        </p:nvGraphicFramePr>
        <p:xfrm>
          <a:off x="3606800" y="1557655"/>
          <a:ext cx="3289300" cy="34639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右箭头 6"/>
          <p:cNvSpPr/>
          <p:nvPr/>
        </p:nvSpPr>
        <p:spPr>
          <a:xfrm>
            <a:off x="3270250" y="2559050"/>
            <a:ext cx="217170" cy="1520825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右箭头 7"/>
          <p:cNvSpPr/>
          <p:nvPr/>
        </p:nvSpPr>
        <p:spPr>
          <a:xfrm>
            <a:off x="7008495" y="2559050"/>
            <a:ext cx="217170" cy="1520825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2" name="图片 11"/>
          <p:cNvPicPr>
            <a:picLocks noChangeAspect="1"/>
          </p:cNvPicPr>
          <p:nvPr/>
        </p:nvPicPr>
        <p:blipFill>
          <a:blip r:embed="rId1"/>
          <a:srcRect r="40751"/>
          <a:stretch>
            <a:fillRect/>
          </a:stretch>
        </p:blipFill>
        <p:spPr>
          <a:xfrm>
            <a:off x="1867535" y="1558290"/>
            <a:ext cx="1283335" cy="346329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rcRect r="40082"/>
          <a:stretch>
            <a:fillRect/>
          </a:stretch>
        </p:blipFill>
        <p:spPr>
          <a:xfrm>
            <a:off x="7327900" y="1558290"/>
            <a:ext cx="1298575" cy="3463290"/>
          </a:xfrm>
          <a:prstGeom prst="rect">
            <a:avLst/>
          </a:prstGeom>
        </p:spPr>
      </p:pic>
      <p:graphicFrame>
        <p:nvGraphicFramePr>
          <p:cNvPr id="14" name="图示 13"/>
          <p:cNvGraphicFramePr/>
          <p:nvPr/>
        </p:nvGraphicFramePr>
        <p:xfrm>
          <a:off x="3606800" y="1557655"/>
          <a:ext cx="3289300" cy="34639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5" name="右箭头 14"/>
          <p:cNvSpPr/>
          <p:nvPr/>
        </p:nvSpPr>
        <p:spPr>
          <a:xfrm>
            <a:off x="3270250" y="2559050"/>
            <a:ext cx="217170" cy="1520825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右箭头 15"/>
          <p:cNvSpPr/>
          <p:nvPr/>
        </p:nvSpPr>
        <p:spPr>
          <a:xfrm>
            <a:off x="7008495" y="2559050"/>
            <a:ext cx="217170" cy="1520825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3768090" y="3362960"/>
            <a:ext cx="986155" cy="2914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300">
                <a:sym typeface="+mn-ea"/>
              </a:rPr>
              <a:t>ResNet-50</a:t>
            </a:r>
            <a:endParaRPr lang="zh-CN" altLang="en-US" sz="1300"/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70300" y="4258945"/>
            <a:ext cx="643890" cy="590550"/>
          </a:xfrm>
          <a:prstGeom prst="rect">
            <a:avLst/>
          </a:prstGeom>
        </p:spPr>
      </p:pic>
      <p:grpSp>
        <p:nvGrpSpPr>
          <p:cNvPr id="29" name="组合 28"/>
          <p:cNvGrpSpPr/>
          <p:nvPr/>
        </p:nvGrpSpPr>
        <p:grpSpPr>
          <a:xfrm>
            <a:off x="4518025" y="4389120"/>
            <a:ext cx="676910" cy="392430"/>
            <a:chOff x="9131" y="9440"/>
            <a:chExt cx="1066" cy="618"/>
          </a:xfrm>
        </p:grpSpPr>
        <p:sp>
          <p:nvSpPr>
            <p:cNvPr id="19" name="矩形 18"/>
            <p:cNvSpPr/>
            <p:nvPr/>
          </p:nvSpPr>
          <p:spPr>
            <a:xfrm>
              <a:off x="9131" y="9725"/>
              <a:ext cx="89" cy="332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0" name="矩形 19"/>
            <p:cNvSpPr/>
            <p:nvPr/>
          </p:nvSpPr>
          <p:spPr>
            <a:xfrm>
              <a:off x="9233" y="9582"/>
              <a:ext cx="89" cy="476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1" name="矩形 20"/>
            <p:cNvSpPr/>
            <p:nvPr/>
          </p:nvSpPr>
          <p:spPr>
            <a:xfrm>
              <a:off x="9331" y="9781"/>
              <a:ext cx="89" cy="277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2" name="矩形 21"/>
            <p:cNvSpPr/>
            <p:nvPr/>
          </p:nvSpPr>
          <p:spPr>
            <a:xfrm>
              <a:off x="9429" y="9537"/>
              <a:ext cx="89" cy="521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3" name="矩形 22"/>
            <p:cNvSpPr/>
            <p:nvPr/>
          </p:nvSpPr>
          <p:spPr>
            <a:xfrm>
              <a:off x="9531" y="9860"/>
              <a:ext cx="89" cy="197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4" name="矩形 23"/>
            <p:cNvSpPr/>
            <p:nvPr/>
          </p:nvSpPr>
          <p:spPr>
            <a:xfrm>
              <a:off x="9622" y="9663"/>
              <a:ext cx="89" cy="394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5" name="矩形 24"/>
            <p:cNvSpPr/>
            <p:nvPr/>
          </p:nvSpPr>
          <p:spPr>
            <a:xfrm>
              <a:off x="9725" y="9781"/>
              <a:ext cx="89" cy="277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/>
          </p:nvSpPr>
          <p:spPr>
            <a:xfrm>
              <a:off x="9830" y="9440"/>
              <a:ext cx="89" cy="617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7" name="矩形 26"/>
            <p:cNvSpPr/>
            <p:nvPr/>
          </p:nvSpPr>
          <p:spPr>
            <a:xfrm>
              <a:off x="9131" y="9663"/>
              <a:ext cx="89" cy="394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8" name="矩形 27"/>
            <p:cNvSpPr/>
            <p:nvPr/>
          </p:nvSpPr>
          <p:spPr>
            <a:xfrm>
              <a:off x="10025" y="9664"/>
              <a:ext cx="89" cy="394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0" name="矩形 29"/>
            <p:cNvSpPr/>
            <p:nvPr/>
          </p:nvSpPr>
          <p:spPr>
            <a:xfrm>
              <a:off x="9923" y="9582"/>
              <a:ext cx="89" cy="476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1" name="矩形 30"/>
            <p:cNvSpPr/>
            <p:nvPr/>
          </p:nvSpPr>
          <p:spPr>
            <a:xfrm>
              <a:off x="10109" y="9537"/>
              <a:ext cx="89" cy="521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32" name="右箭头 31"/>
          <p:cNvSpPr/>
          <p:nvPr/>
        </p:nvSpPr>
        <p:spPr>
          <a:xfrm>
            <a:off x="4366260" y="4450715"/>
            <a:ext cx="81280" cy="325120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3" name="文本框 32"/>
          <p:cNvSpPr txBox="1"/>
          <p:nvPr/>
        </p:nvSpPr>
        <p:spPr>
          <a:xfrm>
            <a:off x="5716905" y="3378200"/>
            <a:ext cx="1260475" cy="2914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300">
                <a:sym typeface="+mn-ea"/>
              </a:rPr>
              <a:t>PID Controller</a:t>
            </a:r>
            <a:endParaRPr lang="zh-CN" altLang="en-US" sz="1300"/>
          </a:p>
        </p:txBody>
      </p:sp>
      <p:sp>
        <p:nvSpPr>
          <p:cNvPr id="34" name="文本框 33"/>
          <p:cNvSpPr txBox="1"/>
          <p:nvPr/>
        </p:nvSpPr>
        <p:spPr>
          <a:xfrm>
            <a:off x="3627120" y="1615440"/>
            <a:ext cx="1676400" cy="2914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300">
                <a:sym typeface="+mn-ea"/>
              </a:rPr>
              <a:t>PointPillars Network</a:t>
            </a:r>
            <a:endParaRPr lang="zh-CN" altLang="en-US" sz="1300"/>
          </a:p>
        </p:txBody>
      </p:sp>
      <p:grpSp>
        <p:nvGrpSpPr>
          <p:cNvPr id="38" name="组合 37"/>
          <p:cNvGrpSpPr/>
          <p:nvPr/>
        </p:nvGrpSpPr>
        <p:grpSpPr>
          <a:xfrm>
            <a:off x="3656965" y="2451735"/>
            <a:ext cx="1066800" cy="690880"/>
            <a:chOff x="14688" y="2816"/>
            <a:chExt cx="1680" cy="1088"/>
          </a:xfrm>
        </p:grpSpPr>
        <p:pic>
          <p:nvPicPr>
            <p:cNvPr id="35" name="图片 34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4699" y="2829"/>
              <a:ext cx="1627" cy="1047"/>
            </a:xfrm>
            <a:prstGeom prst="rect">
              <a:avLst/>
            </a:prstGeom>
          </p:spPr>
        </p:pic>
        <p:sp>
          <p:nvSpPr>
            <p:cNvPr id="37" name="矩形 36"/>
            <p:cNvSpPr/>
            <p:nvPr/>
          </p:nvSpPr>
          <p:spPr>
            <a:xfrm>
              <a:off x="14688" y="2816"/>
              <a:ext cx="1680" cy="1088"/>
            </a:xfrm>
            <a:prstGeom prst="rect">
              <a:avLst/>
            </a:prstGeom>
            <a:ln w="254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5791200" y="2465705"/>
            <a:ext cx="1024890" cy="679450"/>
            <a:chOff x="10624" y="8690"/>
            <a:chExt cx="1614" cy="1070"/>
          </a:xfrm>
        </p:grpSpPr>
        <p:pic>
          <p:nvPicPr>
            <p:cNvPr id="40" name="图片 39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0634" y="8690"/>
              <a:ext cx="1604" cy="1038"/>
            </a:xfrm>
            <a:prstGeom prst="rect">
              <a:avLst/>
            </a:prstGeom>
          </p:spPr>
        </p:pic>
        <p:sp>
          <p:nvSpPr>
            <p:cNvPr id="41" name="矩形 40"/>
            <p:cNvSpPr/>
            <p:nvPr/>
          </p:nvSpPr>
          <p:spPr>
            <a:xfrm>
              <a:off x="10624" y="8690"/>
              <a:ext cx="1615" cy="1070"/>
            </a:xfrm>
            <a:prstGeom prst="rect">
              <a:avLst/>
            </a:prstGeom>
            <a:ln w="254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5490210" y="4246880"/>
            <a:ext cx="1117600" cy="670560"/>
            <a:chOff x="7680" y="8144"/>
            <a:chExt cx="1760" cy="1056"/>
          </a:xfrm>
        </p:grpSpPr>
        <p:pic>
          <p:nvPicPr>
            <p:cNvPr id="44" name="图片 43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695" y="8163"/>
              <a:ext cx="1719" cy="1025"/>
            </a:xfrm>
            <a:prstGeom prst="rect">
              <a:avLst/>
            </a:prstGeom>
          </p:spPr>
        </p:pic>
        <p:sp>
          <p:nvSpPr>
            <p:cNvPr id="45" name="矩形 44"/>
            <p:cNvSpPr/>
            <p:nvPr/>
          </p:nvSpPr>
          <p:spPr>
            <a:xfrm>
              <a:off x="7680" y="8144"/>
              <a:ext cx="1760" cy="1056"/>
            </a:xfrm>
            <a:prstGeom prst="rect">
              <a:avLst/>
            </a:prstGeom>
            <a:ln w="254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10800000">
            <a:off x="3330575" y="1334770"/>
            <a:ext cx="3279775" cy="1464945"/>
          </a:xfrm>
          <a:prstGeom prst="rect">
            <a:avLst/>
          </a:prstGeom>
        </p:spPr>
      </p:pic>
      <p:cxnSp>
        <p:nvCxnSpPr>
          <p:cNvPr id="7" name="直接箭头连接符 6"/>
          <p:cNvCxnSpPr/>
          <p:nvPr/>
        </p:nvCxnSpPr>
        <p:spPr>
          <a:xfrm>
            <a:off x="4178300" y="681990"/>
            <a:ext cx="237490" cy="0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8" name="直接箭头连接符 7"/>
          <p:cNvCxnSpPr/>
          <p:nvPr/>
        </p:nvCxnSpPr>
        <p:spPr>
          <a:xfrm>
            <a:off x="4178300" y="853440"/>
            <a:ext cx="237490" cy="0"/>
          </a:xfrm>
          <a:prstGeom prst="straightConnector1">
            <a:avLst/>
          </a:prstGeom>
          <a:ln>
            <a:solidFill>
              <a:schemeClr val="accent4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9" name="直接箭头连接符 8"/>
          <p:cNvCxnSpPr/>
          <p:nvPr/>
        </p:nvCxnSpPr>
        <p:spPr>
          <a:xfrm>
            <a:off x="4178300" y="1024890"/>
            <a:ext cx="23749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4426585" y="558800"/>
            <a:ext cx="722630" cy="2533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000" b="1"/>
              <a:t>X-axis</a:t>
            </a:r>
            <a:endParaRPr lang="en-US" altLang="zh-CN" sz="1000" b="1"/>
          </a:p>
        </p:txBody>
      </p:sp>
      <p:sp>
        <p:nvSpPr>
          <p:cNvPr id="11" name="文本框 10"/>
          <p:cNvSpPr txBox="1"/>
          <p:nvPr/>
        </p:nvSpPr>
        <p:spPr>
          <a:xfrm>
            <a:off x="4422775" y="736600"/>
            <a:ext cx="727075" cy="2533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000" b="1"/>
              <a:t>Y-axis</a:t>
            </a:r>
            <a:endParaRPr lang="en-US" altLang="zh-CN" sz="1000" b="1"/>
          </a:p>
        </p:txBody>
      </p:sp>
      <p:sp>
        <p:nvSpPr>
          <p:cNvPr id="12" name="文本框 11"/>
          <p:cNvSpPr txBox="1"/>
          <p:nvPr/>
        </p:nvSpPr>
        <p:spPr>
          <a:xfrm>
            <a:off x="4426585" y="909955"/>
            <a:ext cx="722630" cy="2533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000" b="1"/>
              <a:t>Z-axis</a:t>
            </a:r>
            <a:endParaRPr lang="en-US" altLang="zh-CN" sz="1000" b="1"/>
          </a:p>
        </p:txBody>
      </p:sp>
      <p:sp>
        <p:nvSpPr>
          <p:cNvPr id="13" name="椭圆 12"/>
          <p:cNvSpPr/>
          <p:nvPr/>
        </p:nvSpPr>
        <p:spPr>
          <a:xfrm>
            <a:off x="4293235" y="404495"/>
            <a:ext cx="132080" cy="132080"/>
          </a:xfrm>
          <a:prstGeom prst="ellips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4421505" y="344170"/>
            <a:ext cx="728980" cy="2533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000" b="1"/>
              <a:t>Upward</a:t>
            </a:r>
            <a:endParaRPr lang="en-US" altLang="zh-CN" sz="1000" b="1"/>
          </a:p>
        </p:txBody>
      </p:sp>
      <p:sp>
        <p:nvSpPr>
          <p:cNvPr id="21" name="椭圆 20"/>
          <p:cNvSpPr/>
          <p:nvPr/>
        </p:nvSpPr>
        <p:spPr>
          <a:xfrm>
            <a:off x="4598035" y="1968500"/>
            <a:ext cx="132080" cy="132080"/>
          </a:xfrm>
          <a:prstGeom prst="ellips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22" name="直接箭头连接符 21"/>
          <p:cNvCxnSpPr/>
          <p:nvPr/>
        </p:nvCxnSpPr>
        <p:spPr>
          <a:xfrm>
            <a:off x="4730115" y="2034540"/>
            <a:ext cx="237490" cy="0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/>
          <p:nvPr/>
        </p:nvCxnSpPr>
        <p:spPr>
          <a:xfrm>
            <a:off x="4663251" y="2102937"/>
            <a:ext cx="1990" cy="226749"/>
          </a:xfrm>
          <a:prstGeom prst="straightConnector1">
            <a:avLst/>
          </a:prstGeom>
          <a:ln>
            <a:solidFill>
              <a:schemeClr val="accent4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5" name="文本框 24"/>
          <p:cNvSpPr txBox="1"/>
          <p:nvPr/>
        </p:nvSpPr>
        <p:spPr>
          <a:xfrm>
            <a:off x="4210685" y="1773555"/>
            <a:ext cx="103505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000" b="1"/>
              <a:t>LiDAR(0.82m)</a:t>
            </a:r>
            <a:endParaRPr lang="en-US" altLang="zh-CN" sz="1000" b="1"/>
          </a:p>
        </p:txBody>
      </p:sp>
      <p:sp>
        <p:nvSpPr>
          <p:cNvPr id="26" name="文本框 25"/>
          <p:cNvSpPr txBox="1"/>
          <p:nvPr/>
        </p:nvSpPr>
        <p:spPr>
          <a:xfrm>
            <a:off x="2687955" y="2106295"/>
            <a:ext cx="1054735" cy="5035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1000" b="1"/>
              <a:t>Back-Camera(2.62m)</a:t>
            </a:r>
            <a:endParaRPr lang="en-US" altLang="zh-CN" sz="1000" b="1"/>
          </a:p>
        </p:txBody>
      </p:sp>
      <p:sp>
        <p:nvSpPr>
          <p:cNvPr id="27" name="椭圆 26"/>
          <p:cNvSpPr/>
          <p:nvPr/>
        </p:nvSpPr>
        <p:spPr>
          <a:xfrm>
            <a:off x="2548890" y="1971040"/>
            <a:ext cx="132080" cy="132080"/>
          </a:xfrm>
          <a:prstGeom prst="ellips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28" name="直接箭头连接符 27"/>
          <p:cNvCxnSpPr/>
          <p:nvPr/>
        </p:nvCxnSpPr>
        <p:spPr>
          <a:xfrm flipH="1" flipV="1">
            <a:off x="2247265" y="2036445"/>
            <a:ext cx="301625" cy="2540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/>
          <p:nvPr/>
        </p:nvCxnSpPr>
        <p:spPr>
          <a:xfrm flipV="1">
            <a:off x="2616011" y="1677487"/>
            <a:ext cx="1905" cy="290830"/>
          </a:xfrm>
          <a:prstGeom prst="straightConnector1">
            <a:avLst/>
          </a:prstGeom>
          <a:ln>
            <a:solidFill>
              <a:schemeClr val="accent4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>
            <a:off x="2680970" y="2037080"/>
            <a:ext cx="1930400" cy="5715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dash"/>
            <a:miter lim="800000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3" name="直接箭头连接符 32"/>
          <p:cNvCxnSpPr/>
          <p:nvPr/>
        </p:nvCxnSpPr>
        <p:spPr>
          <a:xfrm>
            <a:off x="2708275" y="1960245"/>
            <a:ext cx="1911350" cy="12700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4" name="文本框 33"/>
          <p:cNvSpPr txBox="1"/>
          <p:nvPr/>
        </p:nvSpPr>
        <p:spPr>
          <a:xfrm>
            <a:off x="3070225" y="1725295"/>
            <a:ext cx="55880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000" b="1"/>
              <a:t>7m</a:t>
            </a:r>
            <a:endParaRPr lang="en-US" altLang="zh-CN" sz="1000" b="1"/>
          </a:p>
        </p:txBody>
      </p:sp>
      <p:sp>
        <p:nvSpPr>
          <p:cNvPr id="35" name="文本框 34"/>
          <p:cNvSpPr txBox="1"/>
          <p:nvPr/>
        </p:nvSpPr>
        <p:spPr>
          <a:xfrm>
            <a:off x="5593715" y="1503680"/>
            <a:ext cx="1189990" cy="40894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1000" b="1"/>
              <a:t>Front-Camera(2.62m)</a:t>
            </a:r>
            <a:endParaRPr lang="en-US" altLang="zh-CN" sz="1000" b="1"/>
          </a:p>
        </p:txBody>
      </p:sp>
      <p:sp>
        <p:nvSpPr>
          <p:cNvPr id="36" name="椭圆 35"/>
          <p:cNvSpPr/>
          <p:nvPr/>
        </p:nvSpPr>
        <p:spPr>
          <a:xfrm>
            <a:off x="6663690" y="1968500"/>
            <a:ext cx="132080" cy="132080"/>
          </a:xfrm>
          <a:prstGeom prst="ellips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37" name="直接箭头连接符 36"/>
          <p:cNvCxnSpPr/>
          <p:nvPr/>
        </p:nvCxnSpPr>
        <p:spPr>
          <a:xfrm>
            <a:off x="6798945" y="2031365"/>
            <a:ext cx="345440" cy="1270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8" name="直接箭头连接符 37"/>
          <p:cNvCxnSpPr/>
          <p:nvPr/>
        </p:nvCxnSpPr>
        <p:spPr>
          <a:xfrm>
            <a:off x="6730811" y="2106112"/>
            <a:ext cx="3810" cy="281305"/>
          </a:xfrm>
          <a:prstGeom prst="straightConnector1">
            <a:avLst/>
          </a:prstGeom>
          <a:ln>
            <a:solidFill>
              <a:schemeClr val="accent4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/>
        </p:nvCxnSpPr>
        <p:spPr>
          <a:xfrm>
            <a:off x="4730115" y="2024380"/>
            <a:ext cx="1930400" cy="5715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dash"/>
            <a:miter lim="800000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40" name="椭圆 39"/>
          <p:cNvSpPr/>
          <p:nvPr/>
        </p:nvSpPr>
        <p:spPr>
          <a:xfrm>
            <a:off x="2548890" y="843280"/>
            <a:ext cx="132080" cy="132080"/>
          </a:xfrm>
          <a:prstGeom prst="ellips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41" name="直接箭头连接符 40"/>
          <p:cNvCxnSpPr>
            <a:stCxn id="40" idx="0"/>
          </p:cNvCxnSpPr>
          <p:nvPr/>
        </p:nvCxnSpPr>
        <p:spPr>
          <a:xfrm flipV="1">
            <a:off x="2614930" y="525145"/>
            <a:ext cx="0" cy="318135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2" name="直接箭头连接符 41"/>
          <p:cNvCxnSpPr/>
          <p:nvPr/>
        </p:nvCxnSpPr>
        <p:spPr>
          <a:xfrm>
            <a:off x="2684591" y="916122"/>
            <a:ext cx="389255" cy="1905"/>
          </a:xfrm>
          <a:prstGeom prst="straightConnector1">
            <a:avLst/>
          </a:prstGeom>
          <a:ln>
            <a:solidFill>
              <a:schemeClr val="accent4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43" name="椭圆 42"/>
          <p:cNvSpPr/>
          <p:nvPr/>
        </p:nvSpPr>
        <p:spPr>
          <a:xfrm>
            <a:off x="2548890" y="3121025"/>
            <a:ext cx="132080" cy="132080"/>
          </a:xfrm>
          <a:prstGeom prst="ellips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44" name="直接箭头连接符 43"/>
          <p:cNvCxnSpPr/>
          <p:nvPr/>
        </p:nvCxnSpPr>
        <p:spPr>
          <a:xfrm>
            <a:off x="2611755" y="3255645"/>
            <a:ext cx="3175" cy="353695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5" name="直接箭头连接符 44"/>
          <p:cNvCxnSpPr/>
          <p:nvPr/>
        </p:nvCxnSpPr>
        <p:spPr>
          <a:xfrm flipH="1" flipV="1">
            <a:off x="2175321" y="3188152"/>
            <a:ext cx="365125" cy="635"/>
          </a:xfrm>
          <a:prstGeom prst="straightConnector1">
            <a:avLst/>
          </a:prstGeom>
          <a:ln>
            <a:solidFill>
              <a:schemeClr val="accent4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46" name="文本框 45"/>
          <p:cNvSpPr txBox="1"/>
          <p:nvPr/>
        </p:nvSpPr>
        <p:spPr>
          <a:xfrm>
            <a:off x="5882640" y="2044065"/>
            <a:ext cx="55880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000" b="1"/>
              <a:t>7m</a:t>
            </a:r>
            <a:endParaRPr lang="en-US" altLang="zh-CN" sz="1000" b="1"/>
          </a:p>
        </p:txBody>
      </p:sp>
      <p:cxnSp>
        <p:nvCxnSpPr>
          <p:cNvPr id="47" name="直接连接符 46"/>
          <p:cNvCxnSpPr/>
          <p:nvPr/>
        </p:nvCxnSpPr>
        <p:spPr>
          <a:xfrm>
            <a:off x="2614930" y="975360"/>
            <a:ext cx="0" cy="99568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8" name="直接连接符 47"/>
          <p:cNvCxnSpPr/>
          <p:nvPr/>
        </p:nvCxnSpPr>
        <p:spPr>
          <a:xfrm>
            <a:off x="2618105" y="2100580"/>
            <a:ext cx="0" cy="99568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9" name="直接箭头连接符 48"/>
          <p:cNvCxnSpPr/>
          <p:nvPr/>
        </p:nvCxnSpPr>
        <p:spPr>
          <a:xfrm flipH="1">
            <a:off x="2708910" y="1011555"/>
            <a:ext cx="8255" cy="922655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0" name="文本框 49"/>
          <p:cNvSpPr txBox="1"/>
          <p:nvPr/>
        </p:nvSpPr>
        <p:spPr>
          <a:xfrm>
            <a:off x="2694940" y="1316990"/>
            <a:ext cx="53721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000" b="1"/>
              <a:t>4m</a:t>
            </a:r>
            <a:endParaRPr lang="en-US" altLang="zh-CN" sz="1000" b="1"/>
          </a:p>
        </p:txBody>
      </p:sp>
      <p:cxnSp>
        <p:nvCxnSpPr>
          <p:cNvPr id="51" name="直接箭头连接符 50"/>
          <p:cNvCxnSpPr/>
          <p:nvPr/>
        </p:nvCxnSpPr>
        <p:spPr>
          <a:xfrm flipH="1">
            <a:off x="2717165" y="2145665"/>
            <a:ext cx="8255" cy="922655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2" name="文本框 51"/>
          <p:cNvSpPr txBox="1"/>
          <p:nvPr/>
        </p:nvSpPr>
        <p:spPr>
          <a:xfrm>
            <a:off x="2687955" y="2493645"/>
            <a:ext cx="53721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000" b="1"/>
              <a:t>4m</a:t>
            </a:r>
            <a:endParaRPr lang="en-US" altLang="zh-CN" sz="1000" b="1"/>
          </a:p>
        </p:txBody>
      </p:sp>
      <p:sp>
        <p:nvSpPr>
          <p:cNvPr id="53" name="文本框 52"/>
          <p:cNvSpPr txBox="1"/>
          <p:nvPr/>
        </p:nvSpPr>
        <p:spPr>
          <a:xfrm>
            <a:off x="2670175" y="948690"/>
            <a:ext cx="1072515" cy="4241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1000" b="1"/>
              <a:t>Left-Camera(2.62m)</a:t>
            </a:r>
            <a:endParaRPr lang="en-US" altLang="zh-CN" sz="1000" b="1"/>
          </a:p>
        </p:txBody>
      </p:sp>
      <p:sp>
        <p:nvSpPr>
          <p:cNvPr id="54" name="文本框 53"/>
          <p:cNvSpPr txBox="1"/>
          <p:nvPr/>
        </p:nvSpPr>
        <p:spPr>
          <a:xfrm>
            <a:off x="2670810" y="2752725"/>
            <a:ext cx="1102995" cy="48577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1000" b="1"/>
              <a:t>Right-Camera(2.62m)</a:t>
            </a:r>
            <a:endParaRPr lang="en-US" altLang="zh-CN" sz="1000" b="1"/>
          </a:p>
        </p:txBody>
      </p:sp>
      <p:sp>
        <p:nvSpPr>
          <p:cNvPr id="55" name="椭圆 54"/>
          <p:cNvSpPr/>
          <p:nvPr/>
        </p:nvSpPr>
        <p:spPr>
          <a:xfrm>
            <a:off x="6663690" y="843280"/>
            <a:ext cx="132080" cy="132080"/>
          </a:xfrm>
          <a:prstGeom prst="ellips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56" name="直接箭头连接符 55"/>
          <p:cNvCxnSpPr>
            <a:stCxn id="55" idx="0"/>
          </p:cNvCxnSpPr>
          <p:nvPr/>
        </p:nvCxnSpPr>
        <p:spPr>
          <a:xfrm flipV="1">
            <a:off x="6729730" y="525145"/>
            <a:ext cx="0" cy="318135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7" name="直接箭头连接符 56"/>
          <p:cNvCxnSpPr/>
          <p:nvPr/>
        </p:nvCxnSpPr>
        <p:spPr>
          <a:xfrm>
            <a:off x="6799391" y="916122"/>
            <a:ext cx="389255" cy="1905"/>
          </a:xfrm>
          <a:prstGeom prst="straightConnector1">
            <a:avLst/>
          </a:prstGeom>
          <a:ln>
            <a:solidFill>
              <a:schemeClr val="accent4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1" name="直接连接符 60"/>
          <p:cNvCxnSpPr/>
          <p:nvPr/>
        </p:nvCxnSpPr>
        <p:spPr>
          <a:xfrm>
            <a:off x="6729730" y="977265"/>
            <a:ext cx="0" cy="99568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2" name="直接连接符 61"/>
          <p:cNvCxnSpPr/>
          <p:nvPr/>
        </p:nvCxnSpPr>
        <p:spPr>
          <a:xfrm>
            <a:off x="6734810" y="2106295"/>
            <a:ext cx="0" cy="99568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63" name="椭圆 62"/>
          <p:cNvSpPr/>
          <p:nvPr/>
        </p:nvSpPr>
        <p:spPr>
          <a:xfrm>
            <a:off x="6667500" y="3123565"/>
            <a:ext cx="132080" cy="132080"/>
          </a:xfrm>
          <a:prstGeom prst="ellips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4" name="文本框 63"/>
          <p:cNvSpPr txBox="1"/>
          <p:nvPr/>
        </p:nvSpPr>
        <p:spPr>
          <a:xfrm>
            <a:off x="5478780" y="975360"/>
            <a:ext cx="1181735" cy="5803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1000" b="1"/>
              <a:t>Front-Left-Camera(2.62m)</a:t>
            </a:r>
            <a:endParaRPr lang="en-US" altLang="zh-CN" sz="1000" b="1"/>
          </a:p>
        </p:txBody>
      </p:sp>
      <p:sp>
        <p:nvSpPr>
          <p:cNvPr id="65" name="文本框 64"/>
          <p:cNvSpPr txBox="1"/>
          <p:nvPr/>
        </p:nvSpPr>
        <p:spPr>
          <a:xfrm>
            <a:off x="5370830" y="2738755"/>
            <a:ext cx="1358900" cy="3848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1000" b="1"/>
              <a:t>Front-Right-Camera(2.62m)</a:t>
            </a:r>
            <a:endParaRPr lang="en-US" altLang="zh-CN" sz="1000" b="1"/>
          </a:p>
        </p:txBody>
      </p:sp>
      <p:cxnSp>
        <p:nvCxnSpPr>
          <p:cNvPr id="66" name="直接箭头连接符 65"/>
          <p:cNvCxnSpPr/>
          <p:nvPr/>
        </p:nvCxnSpPr>
        <p:spPr>
          <a:xfrm flipH="1" flipV="1">
            <a:off x="6302186" y="3190057"/>
            <a:ext cx="365125" cy="635"/>
          </a:xfrm>
          <a:prstGeom prst="straightConnector1">
            <a:avLst/>
          </a:prstGeom>
          <a:ln>
            <a:solidFill>
              <a:schemeClr val="accent4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7" name="直接箭头连接符 66"/>
          <p:cNvCxnSpPr/>
          <p:nvPr/>
        </p:nvCxnSpPr>
        <p:spPr>
          <a:xfrm>
            <a:off x="6734810" y="3255645"/>
            <a:ext cx="3175" cy="353695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8" name="直接箭头连接符 67"/>
          <p:cNvCxnSpPr/>
          <p:nvPr/>
        </p:nvCxnSpPr>
        <p:spPr>
          <a:xfrm flipH="1">
            <a:off x="6610350" y="989965"/>
            <a:ext cx="8255" cy="922655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69" name="文本框 68"/>
          <p:cNvSpPr txBox="1"/>
          <p:nvPr/>
        </p:nvSpPr>
        <p:spPr>
          <a:xfrm>
            <a:off x="6258560" y="1334770"/>
            <a:ext cx="53721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000" b="1"/>
              <a:t>4m</a:t>
            </a:r>
            <a:endParaRPr lang="en-US" altLang="zh-CN" sz="1000" b="1"/>
          </a:p>
        </p:txBody>
      </p:sp>
      <p:cxnSp>
        <p:nvCxnSpPr>
          <p:cNvPr id="70" name="直接箭头连接符 69"/>
          <p:cNvCxnSpPr/>
          <p:nvPr/>
        </p:nvCxnSpPr>
        <p:spPr>
          <a:xfrm flipH="1">
            <a:off x="6593840" y="2106295"/>
            <a:ext cx="8255" cy="922655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71" name="文本框 70"/>
          <p:cNvSpPr txBox="1"/>
          <p:nvPr/>
        </p:nvSpPr>
        <p:spPr>
          <a:xfrm>
            <a:off x="6242050" y="2493645"/>
            <a:ext cx="53721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000" b="1"/>
              <a:t>4m</a:t>
            </a:r>
            <a:endParaRPr lang="en-US" altLang="zh-CN" sz="1000" b="1"/>
          </a:p>
        </p:txBody>
      </p:sp>
      <p:sp>
        <p:nvSpPr>
          <p:cNvPr id="95" name="文本框 94"/>
          <p:cNvSpPr txBox="1"/>
          <p:nvPr/>
        </p:nvSpPr>
        <p:spPr>
          <a:xfrm>
            <a:off x="3330575" y="3238500"/>
            <a:ext cx="290385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400"/>
              <a:t>(a) Sensor placement</a:t>
            </a:r>
            <a:endParaRPr lang="en-US" altLang="zh-CN" sz="1400"/>
          </a:p>
        </p:txBody>
      </p:sp>
      <p:sp>
        <p:nvSpPr>
          <p:cNvPr id="96" name="文本框 95"/>
          <p:cNvSpPr txBox="1"/>
          <p:nvPr/>
        </p:nvSpPr>
        <p:spPr>
          <a:xfrm>
            <a:off x="3415665" y="5643880"/>
            <a:ext cx="290385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400"/>
              <a:t>(b) Coordinate transformation</a:t>
            </a:r>
            <a:endParaRPr lang="en-US" altLang="zh-CN" sz="1400"/>
          </a:p>
        </p:txBody>
      </p:sp>
      <p:cxnSp>
        <p:nvCxnSpPr>
          <p:cNvPr id="103" name="直接箭头连接符 102"/>
          <p:cNvCxnSpPr/>
          <p:nvPr/>
        </p:nvCxnSpPr>
        <p:spPr>
          <a:xfrm flipV="1">
            <a:off x="5214620" y="4184015"/>
            <a:ext cx="5715" cy="83185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06" name="直接箭头连接符 105"/>
          <p:cNvCxnSpPr/>
          <p:nvPr/>
        </p:nvCxnSpPr>
        <p:spPr>
          <a:xfrm flipV="1">
            <a:off x="5213350" y="5012055"/>
            <a:ext cx="875665" cy="2540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07" name="直接箭头连接符 106"/>
          <p:cNvCxnSpPr/>
          <p:nvPr/>
        </p:nvCxnSpPr>
        <p:spPr>
          <a:xfrm flipH="1">
            <a:off x="4652645" y="5010785"/>
            <a:ext cx="561340" cy="323850"/>
          </a:xfrm>
          <a:prstGeom prst="straightConnector1">
            <a:avLst/>
          </a:prstGeom>
          <a:ln>
            <a:solidFill>
              <a:schemeClr val="accent4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110" name="图片 10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9405" y="5123815"/>
            <a:ext cx="617855" cy="209550"/>
          </a:xfrm>
          <a:prstGeom prst="rect">
            <a:avLst/>
          </a:prstGeom>
        </p:spPr>
      </p:pic>
      <p:sp>
        <p:nvSpPr>
          <p:cNvPr id="112" name="文本框 111"/>
          <p:cNvSpPr txBox="1"/>
          <p:nvPr/>
        </p:nvSpPr>
        <p:spPr>
          <a:xfrm>
            <a:off x="4514850" y="3846195"/>
            <a:ext cx="170307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000" b="1"/>
              <a:t>LiDAR coordinate system</a:t>
            </a:r>
            <a:endParaRPr lang="zh-CN" altLang="en-US" sz="1000" b="1"/>
          </a:p>
        </p:txBody>
      </p:sp>
      <p:cxnSp>
        <p:nvCxnSpPr>
          <p:cNvPr id="113" name="直接箭头连接符 112"/>
          <p:cNvCxnSpPr/>
          <p:nvPr/>
        </p:nvCxnSpPr>
        <p:spPr>
          <a:xfrm flipV="1">
            <a:off x="3061970" y="4171315"/>
            <a:ext cx="5715" cy="83185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14" name="直接箭头连接符 113"/>
          <p:cNvCxnSpPr/>
          <p:nvPr/>
        </p:nvCxnSpPr>
        <p:spPr>
          <a:xfrm flipV="1">
            <a:off x="3061970" y="4996815"/>
            <a:ext cx="876935" cy="6350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15" name="直接箭头连接符 114"/>
          <p:cNvCxnSpPr/>
          <p:nvPr/>
        </p:nvCxnSpPr>
        <p:spPr>
          <a:xfrm flipH="1">
            <a:off x="2501265" y="4999355"/>
            <a:ext cx="561340" cy="323850"/>
          </a:xfrm>
          <a:prstGeom prst="straightConnector1">
            <a:avLst/>
          </a:prstGeom>
          <a:ln>
            <a:solidFill>
              <a:schemeClr val="accent4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116" name="图片 1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6755" y="5111115"/>
            <a:ext cx="617855" cy="209550"/>
          </a:xfrm>
          <a:prstGeom prst="rect">
            <a:avLst/>
          </a:prstGeom>
        </p:spPr>
      </p:pic>
      <p:sp>
        <p:nvSpPr>
          <p:cNvPr id="117" name="矩形 116"/>
          <p:cNvSpPr/>
          <p:nvPr/>
        </p:nvSpPr>
        <p:spPr>
          <a:xfrm>
            <a:off x="2368550" y="3832860"/>
            <a:ext cx="1743710" cy="1664335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  <a:prstDash val="sysDash"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8" name="文本框 117"/>
          <p:cNvSpPr txBox="1"/>
          <p:nvPr/>
        </p:nvSpPr>
        <p:spPr>
          <a:xfrm>
            <a:off x="2368550" y="3833495"/>
            <a:ext cx="170307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000" b="1"/>
              <a:t>Ego-vehicle coordinate system</a:t>
            </a:r>
            <a:endParaRPr lang="zh-CN" altLang="en-US" sz="1000" b="1"/>
          </a:p>
        </p:txBody>
      </p:sp>
      <p:sp>
        <p:nvSpPr>
          <p:cNvPr id="125" name="右箭头 124"/>
          <p:cNvSpPr/>
          <p:nvPr/>
        </p:nvSpPr>
        <p:spPr>
          <a:xfrm>
            <a:off x="4131310" y="4577715"/>
            <a:ext cx="389255" cy="215900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6" name="文本框 125"/>
          <p:cNvSpPr txBox="1"/>
          <p:nvPr/>
        </p:nvSpPr>
        <p:spPr>
          <a:xfrm>
            <a:off x="4053205" y="4415155"/>
            <a:ext cx="77470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000" b="1"/>
              <a:t>JPDA</a:t>
            </a:r>
            <a:endParaRPr lang="en-US" altLang="zh-CN" sz="1000" b="1"/>
          </a:p>
        </p:txBody>
      </p:sp>
      <p:sp>
        <p:nvSpPr>
          <p:cNvPr id="127" name="矩形 126"/>
          <p:cNvSpPr/>
          <p:nvPr/>
        </p:nvSpPr>
        <p:spPr>
          <a:xfrm>
            <a:off x="4531360" y="3832860"/>
            <a:ext cx="1743710" cy="1664335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  <a:prstDash val="sysDash"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8" name="右箭头 127"/>
          <p:cNvSpPr/>
          <p:nvPr/>
        </p:nvSpPr>
        <p:spPr>
          <a:xfrm>
            <a:off x="6322695" y="4577715"/>
            <a:ext cx="389255" cy="215900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0" name="文本框 129"/>
          <p:cNvSpPr txBox="1"/>
          <p:nvPr/>
        </p:nvSpPr>
        <p:spPr>
          <a:xfrm>
            <a:off x="6559550" y="4520565"/>
            <a:ext cx="9017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000" b="1"/>
              <a:t>Carla </a:t>
            </a:r>
            <a:r>
              <a:rPr lang="en-US" altLang="zh-CN" sz="1000" b="1">
                <a:sym typeface="+mn-ea"/>
              </a:rPr>
              <a:t>coordinate </a:t>
            </a:r>
            <a:endParaRPr lang="en-US" altLang="zh-CN" sz="1000" b="1"/>
          </a:p>
        </p:txBody>
      </p:sp>
      <p:sp>
        <p:nvSpPr>
          <p:cNvPr id="131" name="文本框 130"/>
          <p:cNvSpPr txBox="1"/>
          <p:nvPr/>
        </p:nvSpPr>
        <p:spPr>
          <a:xfrm>
            <a:off x="5930900" y="4247515"/>
            <a:ext cx="12319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000" b="1"/>
              <a:t>Transformation matrix</a:t>
            </a:r>
            <a:endParaRPr lang="en-US" altLang="zh-CN" sz="1000" b="1"/>
          </a:p>
        </p:txBody>
      </p:sp>
      <p:sp>
        <p:nvSpPr>
          <p:cNvPr id="2" name="文本框 1"/>
          <p:cNvSpPr txBox="1"/>
          <p:nvPr/>
        </p:nvSpPr>
        <p:spPr>
          <a:xfrm>
            <a:off x="2997200" y="4793615"/>
            <a:ext cx="745490" cy="2679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000" b="1"/>
              <a:t>O(0,0,0)</a:t>
            </a:r>
            <a:endParaRPr lang="en-US" altLang="zh-CN" sz="1000" b="1"/>
          </a:p>
        </p:txBody>
      </p:sp>
      <p:sp>
        <p:nvSpPr>
          <p:cNvPr id="3" name="文本框 2"/>
          <p:cNvSpPr txBox="1"/>
          <p:nvPr/>
        </p:nvSpPr>
        <p:spPr>
          <a:xfrm>
            <a:off x="3193415" y="5276215"/>
            <a:ext cx="745490" cy="2679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000" b="1"/>
              <a:t>P(x</a:t>
            </a:r>
            <a:r>
              <a:rPr lang="en-US" altLang="zh-CN" sz="1000" b="1" baseline="-25000"/>
              <a:t>0</a:t>
            </a:r>
            <a:r>
              <a:rPr lang="en-US" altLang="zh-CN" sz="1000" b="1"/>
              <a:t>,y</a:t>
            </a:r>
            <a:r>
              <a:rPr lang="en-US" altLang="zh-CN" sz="1000" b="1" baseline="-25000"/>
              <a:t>0</a:t>
            </a:r>
            <a:r>
              <a:rPr lang="en-US" altLang="zh-CN" sz="1000" b="1"/>
              <a:t>,z</a:t>
            </a:r>
            <a:r>
              <a:rPr lang="en-US" altLang="zh-CN" sz="1000" b="1" baseline="-25000"/>
              <a:t>0</a:t>
            </a:r>
            <a:r>
              <a:rPr lang="en-US" altLang="zh-CN" sz="1000" b="1"/>
              <a:t>)</a:t>
            </a:r>
            <a:endParaRPr lang="en-US" altLang="zh-CN" sz="1000" b="1"/>
          </a:p>
        </p:txBody>
      </p:sp>
      <p:sp>
        <p:nvSpPr>
          <p:cNvPr id="4" name="文本框 3"/>
          <p:cNvSpPr txBox="1"/>
          <p:nvPr/>
        </p:nvSpPr>
        <p:spPr>
          <a:xfrm>
            <a:off x="5343525" y="5285105"/>
            <a:ext cx="811530" cy="2679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000" b="1"/>
              <a:t>P</a:t>
            </a:r>
            <a:r>
              <a:rPr lang="en-US" altLang="zh-CN" sz="1000" b="1" baseline="-25000"/>
              <a:t>1</a:t>
            </a:r>
            <a:r>
              <a:rPr lang="en-US" altLang="zh-CN" sz="1000" b="1"/>
              <a:t>(x</a:t>
            </a:r>
            <a:r>
              <a:rPr lang="en-US" altLang="zh-CN" sz="1000" b="1" baseline="-25000"/>
              <a:t>1</a:t>
            </a:r>
            <a:r>
              <a:rPr lang="en-US" altLang="zh-CN" sz="1000" b="1"/>
              <a:t>,y</a:t>
            </a:r>
            <a:r>
              <a:rPr lang="en-US" altLang="zh-CN" sz="1000" b="1" baseline="-25000"/>
              <a:t>1</a:t>
            </a:r>
            <a:r>
              <a:rPr lang="en-US" altLang="zh-CN" sz="1000" b="1"/>
              <a:t>,z</a:t>
            </a:r>
            <a:r>
              <a:rPr lang="en-US" altLang="zh-CN" sz="1000" b="1" baseline="-25000"/>
              <a:t>1</a:t>
            </a:r>
            <a:r>
              <a:rPr lang="en-US" altLang="zh-CN" sz="1000" b="1"/>
              <a:t>)</a:t>
            </a:r>
            <a:endParaRPr lang="en-US" altLang="zh-CN" sz="1000" b="1"/>
          </a:p>
        </p:txBody>
      </p:sp>
      <p:sp>
        <p:nvSpPr>
          <p:cNvPr id="6" name="文本框 5"/>
          <p:cNvSpPr txBox="1"/>
          <p:nvPr/>
        </p:nvSpPr>
        <p:spPr>
          <a:xfrm>
            <a:off x="6618605" y="4879340"/>
            <a:ext cx="811530" cy="2679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000" b="1"/>
              <a:t>P</a:t>
            </a:r>
            <a:r>
              <a:rPr lang="en-US" altLang="zh-CN" sz="1000" b="1" baseline="-25000"/>
              <a:t>2</a:t>
            </a:r>
            <a:r>
              <a:rPr lang="en-US" altLang="zh-CN" sz="1000" b="1"/>
              <a:t>(x</a:t>
            </a:r>
            <a:r>
              <a:rPr lang="en-US" altLang="zh-CN" sz="1000" b="1" baseline="-25000"/>
              <a:t>2</a:t>
            </a:r>
            <a:r>
              <a:rPr lang="en-US" altLang="zh-CN" sz="1000" b="1"/>
              <a:t>,y</a:t>
            </a:r>
            <a:r>
              <a:rPr lang="en-US" altLang="zh-CN" sz="1000" b="1" baseline="-25000"/>
              <a:t>2</a:t>
            </a:r>
            <a:r>
              <a:rPr lang="en-US" altLang="zh-CN" sz="1000" b="1"/>
              <a:t>,z</a:t>
            </a:r>
            <a:r>
              <a:rPr lang="en-US" altLang="zh-CN" sz="1000" b="1" baseline="-25000"/>
              <a:t>2</a:t>
            </a:r>
            <a:r>
              <a:rPr lang="en-US" altLang="zh-CN" sz="1000" b="1"/>
              <a:t>)</a:t>
            </a:r>
            <a:endParaRPr lang="en-US" altLang="zh-CN" sz="1000" b="1"/>
          </a:p>
        </p:txBody>
      </p:sp>
    </p:spTree>
    <p:custDataLst>
      <p:tags r:id="rId3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00" name="圆角矩形 499"/>
          <p:cNvSpPr/>
          <p:nvPr>
            <p:custDataLst>
              <p:tags r:id="rId1"/>
            </p:custDataLst>
          </p:nvPr>
        </p:nvSpPr>
        <p:spPr>
          <a:xfrm>
            <a:off x="1957705" y="1206500"/>
            <a:ext cx="1144270" cy="50609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01" name="圆角矩形 500"/>
          <p:cNvSpPr/>
          <p:nvPr/>
        </p:nvSpPr>
        <p:spPr>
          <a:xfrm>
            <a:off x="1942465" y="2192020"/>
            <a:ext cx="5963920" cy="2099310"/>
          </a:xfrm>
          <a:prstGeom prst="roundRect">
            <a:avLst/>
          </a:prstGeom>
          <a:noFill/>
          <a:ln w="12700" cmpd="sng">
            <a:solidFill>
              <a:schemeClr val="bg1">
                <a:lumMod val="75000"/>
              </a:schemeClr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lumMod val="75000"/>
                  </a:schemeClr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502" name="直接箭头连接符 501"/>
          <p:cNvCxnSpPr/>
          <p:nvPr>
            <p:custDataLst>
              <p:tags r:id="rId2"/>
            </p:custDataLst>
          </p:nvPr>
        </p:nvCxnSpPr>
        <p:spPr>
          <a:xfrm>
            <a:off x="3101340" y="1437640"/>
            <a:ext cx="1265555" cy="0"/>
          </a:xfrm>
          <a:prstGeom prst="straightConnector1">
            <a:avLst/>
          </a:prstGeom>
          <a:ln>
            <a:solidFill>
              <a:srgbClr val="FF6B6B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03" name="文本框 502"/>
          <p:cNvSpPr txBox="1"/>
          <p:nvPr>
            <p:custDataLst>
              <p:tags r:id="rId3"/>
            </p:custDataLst>
          </p:nvPr>
        </p:nvSpPr>
        <p:spPr>
          <a:xfrm>
            <a:off x="1910715" y="1207135"/>
            <a:ext cx="1201420" cy="47688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1200" b="1">
                <a:latin typeface="Calibri" panose="020F0502020204030204" charset="0"/>
                <a:cs typeface="Calibri" panose="020F0502020204030204" charset="0"/>
              </a:rPr>
              <a:t>Intersection R</a:t>
            </a:r>
            <a:r>
              <a:rPr lang="en-US" altLang="zh-CN" sz="1200" b="1" baseline="-25000">
                <a:latin typeface="Calibri" panose="020F0502020204030204" charset="0"/>
                <a:cs typeface="Calibri" panose="020F0502020204030204" charset="0"/>
              </a:rPr>
              <a:t>1</a:t>
            </a:r>
            <a:endParaRPr lang="en-US" altLang="zh-CN" sz="1200" b="1">
              <a:latin typeface="Calibri" panose="020F0502020204030204" charset="0"/>
              <a:cs typeface="Calibri" panose="020F0502020204030204" charset="0"/>
            </a:endParaRPr>
          </a:p>
          <a:p>
            <a:pPr algn="ctr"/>
            <a:r>
              <a:rPr lang="en-US" altLang="zh-CN" sz="1200" b="1">
                <a:latin typeface="Calibri" panose="020F0502020204030204" charset="0"/>
                <a:cs typeface="Calibri" panose="020F0502020204030204" charset="0"/>
              </a:rPr>
              <a:t>Trajectory T</a:t>
            </a:r>
            <a:r>
              <a:rPr lang="en-US" altLang="zh-CN" sz="1200" b="1" baseline="-25000"/>
              <a:t>1</a:t>
            </a:r>
            <a:endParaRPr lang="en-US" altLang="zh-CN" sz="1200" b="1" baseline="-25000"/>
          </a:p>
        </p:txBody>
      </p:sp>
      <p:cxnSp>
        <p:nvCxnSpPr>
          <p:cNvPr id="504" name="直接箭头连接符 503"/>
          <p:cNvCxnSpPr/>
          <p:nvPr/>
        </p:nvCxnSpPr>
        <p:spPr>
          <a:xfrm>
            <a:off x="2534285" y="1718310"/>
            <a:ext cx="8890" cy="486410"/>
          </a:xfrm>
          <a:prstGeom prst="straightConnector1">
            <a:avLst/>
          </a:prstGeom>
          <a:ln w="28575" cmpd="thickThin">
            <a:solidFill>
              <a:schemeClr val="accent6">
                <a:lumMod val="40000"/>
                <a:lumOff val="60000"/>
              </a:schemeClr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05" name="文本框 504"/>
          <p:cNvSpPr txBox="1"/>
          <p:nvPr/>
        </p:nvSpPr>
        <p:spPr>
          <a:xfrm>
            <a:off x="2545715" y="1925320"/>
            <a:ext cx="79248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000" b="1"/>
              <a:t>P</a:t>
            </a:r>
            <a:r>
              <a:rPr lang="en-US" altLang="zh-CN" sz="1000" b="1" baseline="-25000"/>
              <a:t>1</a:t>
            </a:r>
            <a:r>
              <a:rPr lang="en-US" altLang="zh-CN" sz="1000" b="1"/>
              <a:t>(t</a:t>
            </a:r>
            <a:r>
              <a:rPr lang="en-US" altLang="zh-CN" sz="1000" b="1" baseline="-25000"/>
              <a:t>1_end</a:t>
            </a:r>
            <a:r>
              <a:rPr lang="en-US" altLang="zh-CN" sz="1000" b="1"/>
              <a:t>)</a:t>
            </a:r>
            <a:endParaRPr lang="zh-CN" altLang="en-US" sz="1000" b="1"/>
          </a:p>
        </p:txBody>
      </p:sp>
      <p:sp>
        <p:nvSpPr>
          <p:cNvPr id="506" name="文本框 505"/>
          <p:cNvSpPr txBox="1"/>
          <p:nvPr/>
        </p:nvSpPr>
        <p:spPr>
          <a:xfrm>
            <a:off x="4906010" y="1925320"/>
            <a:ext cx="84963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000" b="1"/>
              <a:t>P</a:t>
            </a:r>
            <a:r>
              <a:rPr lang="en-US" altLang="zh-CN" sz="1000" b="1" baseline="-25000"/>
              <a:t>2</a:t>
            </a:r>
            <a:r>
              <a:rPr lang="en-US" altLang="zh-CN" sz="1000" b="1"/>
              <a:t>(t</a:t>
            </a:r>
            <a:r>
              <a:rPr lang="en-US" altLang="zh-CN" sz="1000" b="1" baseline="-25000"/>
              <a:t>2_start</a:t>
            </a:r>
            <a:r>
              <a:rPr lang="en-US" altLang="zh-CN" sz="1000" b="1"/>
              <a:t>)</a:t>
            </a:r>
            <a:endParaRPr lang="en-US" altLang="zh-CN" sz="1000" b="1"/>
          </a:p>
        </p:txBody>
      </p:sp>
      <p:sp>
        <p:nvSpPr>
          <p:cNvPr id="507" name="文本框 506"/>
          <p:cNvSpPr txBox="1"/>
          <p:nvPr/>
        </p:nvSpPr>
        <p:spPr>
          <a:xfrm>
            <a:off x="3676015" y="2199005"/>
            <a:ext cx="275971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000" b="1">
                <a:latin typeface="Calibri" panose="020F0502020204030204" charset="0"/>
                <a:cs typeface="Calibri" panose="020F0502020204030204" charset="0"/>
              </a:rPr>
              <a:t>NAVIGATION ALGORITHM FRAMEWORK</a:t>
            </a:r>
            <a:r>
              <a:rPr lang="en-US" altLang="zh-CN" sz="1200" b="1">
                <a:latin typeface="Calibri" panose="020F0502020204030204" charset="0"/>
                <a:cs typeface="Calibri" panose="020F0502020204030204" charset="0"/>
              </a:rPr>
              <a:t> </a:t>
            </a:r>
            <a:endParaRPr lang="en-US" altLang="zh-CN" sz="1200" b="1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508" name="下箭头 507"/>
          <p:cNvSpPr/>
          <p:nvPr/>
        </p:nvSpPr>
        <p:spPr>
          <a:xfrm>
            <a:off x="4373245" y="4356100"/>
            <a:ext cx="990600" cy="203200"/>
          </a:xfrm>
          <a:prstGeom prst="downArrow">
            <a:avLst/>
          </a:prstGeom>
          <a:solidFill>
            <a:srgbClr val="A5D8FF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09" name="文本框 508"/>
          <p:cNvSpPr txBox="1"/>
          <p:nvPr/>
        </p:nvSpPr>
        <p:spPr>
          <a:xfrm>
            <a:off x="1897380" y="4344670"/>
            <a:ext cx="127000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buClrTx/>
              <a:buSzTx/>
              <a:buFontTx/>
            </a:pPr>
            <a:r>
              <a:rPr lang="en-US" altLang="zh-CN" sz="1000" b="1">
                <a:latin typeface="Calibri" panose="020F0502020204030204" charset="0"/>
                <a:cs typeface="Calibri" panose="020F0502020204030204" charset="0"/>
              </a:rPr>
              <a:t>Time Axis t: </a:t>
            </a:r>
            <a:endParaRPr lang="en-US" altLang="zh-CN" sz="1000" b="1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510" name="圆角矩形 509"/>
          <p:cNvSpPr/>
          <p:nvPr/>
        </p:nvSpPr>
        <p:spPr>
          <a:xfrm>
            <a:off x="1895475" y="4598670"/>
            <a:ext cx="6012180" cy="561975"/>
          </a:xfrm>
          <a:prstGeom prst="roundRect">
            <a:avLst/>
          </a:prstGeom>
          <a:solidFill>
            <a:srgbClr val="A5D8FF">
              <a:alpha val="80000"/>
            </a:srgb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511" name="直接连接符 510"/>
          <p:cNvCxnSpPr/>
          <p:nvPr/>
        </p:nvCxnSpPr>
        <p:spPr>
          <a:xfrm>
            <a:off x="2078355" y="4697095"/>
            <a:ext cx="0" cy="361315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12" name="直接连接符 511"/>
          <p:cNvCxnSpPr/>
          <p:nvPr/>
        </p:nvCxnSpPr>
        <p:spPr>
          <a:xfrm flipV="1">
            <a:off x="2109470" y="4873625"/>
            <a:ext cx="412750" cy="1270"/>
          </a:xfrm>
          <a:prstGeom prst="line">
            <a:avLst/>
          </a:prstGeom>
          <a:ln w="22225" cmpd="sng">
            <a:solidFill>
              <a:srgbClr val="95A5A6"/>
            </a:solidFill>
            <a:prstDash val="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13" name="文本框 512"/>
          <p:cNvSpPr txBox="1"/>
          <p:nvPr/>
        </p:nvSpPr>
        <p:spPr>
          <a:xfrm>
            <a:off x="2510155" y="4727575"/>
            <a:ext cx="46228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>
                <a:latin typeface="Calibri" panose="020F0502020204030204" charset="0"/>
                <a:cs typeface="Calibri" panose="020F0502020204030204" charset="0"/>
              </a:rPr>
              <a:t>T</a:t>
            </a:r>
            <a:r>
              <a:rPr lang="en-US" altLang="zh-CN" sz="1200" b="1" baseline="-25000">
                <a:latin typeface="Calibri" panose="020F0502020204030204" charset="0"/>
                <a:cs typeface="Calibri" panose="020F0502020204030204" charset="0"/>
              </a:rPr>
              <a:t>1</a:t>
            </a:r>
            <a:endParaRPr lang="en-US" altLang="zh-CN" sz="1200" b="1" baseline="-25000">
              <a:latin typeface="Calibri" panose="020F0502020204030204" charset="0"/>
              <a:cs typeface="Calibri" panose="020F0502020204030204" charset="0"/>
            </a:endParaRPr>
          </a:p>
        </p:txBody>
      </p:sp>
      <p:cxnSp>
        <p:nvCxnSpPr>
          <p:cNvPr id="514" name="直接连接符 513"/>
          <p:cNvCxnSpPr/>
          <p:nvPr/>
        </p:nvCxnSpPr>
        <p:spPr>
          <a:xfrm flipV="1">
            <a:off x="2780030" y="4873625"/>
            <a:ext cx="412750" cy="1270"/>
          </a:xfrm>
          <a:prstGeom prst="line">
            <a:avLst/>
          </a:prstGeom>
          <a:ln w="22225" cmpd="sng">
            <a:solidFill>
              <a:srgbClr val="95A5A6"/>
            </a:solidFill>
            <a:prstDash val="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15" name="直接连接符 514"/>
          <p:cNvCxnSpPr/>
          <p:nvPr/>
        </p:nvCxnSpPr>
        <p:spPr>
          <a:xfrm>
            <a:off x="3210560" y="4688205"/>
            <a:ext cx="635" cy="34798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16" name="直接连接符 515"/>
          <p:cNvCxnSpPr/>
          <p:nvPr/>
        </p:nvCxnSpPr>
        <p:spPr>
          <a:xfrm flipV="1">
            <a:off x="4363720" y="4873625"/>
            <a:ext cx="412750" cy="1270"/>
          </a:xfrm>
          <a:prstGeom prst="line">
            <a:avLst/>
          </a:prstGeom>
          <a:ln w="22225" cmpd="sng">
            <a:solidFill>
              <a:srgbClr val="95A5A6"/>
            </a:solidFill>
            <a:prstDash val="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17" name="文本框 516"/>
          <p:cNvSpPr txBox="1"/>
          <p:nvPr/>
        </p:nvSpPr>
        <p:spPr>
          <a:xfrm>
            <a:off x="4768215" y="4727575"/>
            <a:ext cx="46228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en-US" altLang="zh-CN" sz="1200" b="1">
                <a:latin typeface="Calibri" panose="020F0502020204030204" charset="0"/>
                <a:cs typeface="Calibri" panose="020F0502020204030204" charset="0"/>
              </a:rPr>
              <a:t>T</a:t>
            </a:r>
            <a:r>
              <a:rPr lang="en-US" altLang="zh-CN" sz="1200" b="1" baseline="-25000">
                <a:latin typeface="Calibri" panose="020F0502020204030204" charset="0"/>
                <a:cs typeface="Calibri" panose="020F0502020204030204" charset="0"/>
              </a:rPr>
              <a:t>2</a:t>
            </a:r>
            <a:endParaRPr lang="en-US" altLang="zh-CN" sz="1200" b="1" baseline="-25000">
              <a:latin typeface="Calibri" panose="020F0502020204030204" charset="0"/>
              <a:cs typeface="Calibri" panose="020F0502020204030204" charset="0"/>
            </a:endParaRPr>
          </a:p>
        </p:txBody>
      </p:sp>
      <p:cxnSp>
        <p:nvCxnSpPr>
          <p:cNvPr id="519" name="直接连接符 518"/>
          <p:cNvCxnSpPr/>
          <p:nvPr/>
        </p:nvCxnSpPr>
        <p:spPr>
          <a:xfrm flipV="1">
            <a:off x="5064760" y="4873625"/>
            <a:ext cx="412750" cy="1270"/>
          </a:xfrm>
          <a:prstGeom prst="line">
            <a:avLst/>
          </a:prstGeom>
          <a:ln w="22225" cmpd="sng">
            <a:solidFill>
              <a:srgbClr val="95A5A6"/>
            </a:solidFill>
            <a:prstDash val="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20" name="直接连接符 519"/>
          <p:cNvCxnSpPr/>
          <p:nvPr/>
        </p:nvCxnSpPr>
        <p:spPr>
          <a:xfrm>
            <a:off x="5509895" y="4697095"/>
            <a:ext cx="1905" cy="35306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21" name="直接连接符 520"/>
          <p:cNvCxnSpPr/>
          <p:nvPr/>
        </p:nvCxnSpPr>
        <p:spPr>
          <a:xfrm flipV="1">
            <a:off x="6628130" y="4882515"/>
            <a:ext cx="412750" cy="1270"/>
          </a:xfrm>
          <a:prstGeom prst="line">
            <a:avLst/>
          </a:prstGeom>
          <a:ln w="22225" cmpd="sng">
            <a:solidFill>
              <a:srgbClr val="95A5A6"/>
            </a:solidFill>
            <a:prstDash val="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22" name="文本框 521"/>
          <p:cNvSpPr txBox="1"/>
          <p:nvPr/>
        </p:nvSpPr>
        <p:spPr>
          <a:xfrm>
            <a:off x="7004050" y="4736465"/>
            <a:ext cx="46228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en-US" altLang="zh-CN" sz="1200" b="1">
                <a:latin typeface="Calibri" panose="020F0502020204030204" charset="0"/>
                <a:cs typeface="Calibri" panose="020F0502020204030204" charset="0"/>
              </a:rPr>
              <a:t>T</a:t>
            </a:r>
            <a:r>
              <a:rPr lang="en-US" altLang="zh-CN" sz="1200" b="1" baseline="-25000">
                <a:latin typeface="Calibri" panose="020F0502020204030204" charset="0"/>
                <a:cs typeface="Calibri" panose="020F0502020204030204" charset="0"/>
              </a:rPr>
              <a:t>3</a:t>
            </a:r>
            <a:endParaRPr lang="en-US" altLang="zh-CN" sz="1200" b="1" baseline="-25000">
              <a:latin typeface="Calibri" panose="020F0502020204030204" charset="0"/>
              <a:cs typeface="Calibri" panose="020F0502020204030204" charset="0"/>
            </a:endParaRPr>
          </a:p>
        </p:txBody>
      </p:sp>
      <p:cxnSp>
        <p:nvCxnSpPr>
          <p:cNvPr id="523" name="直接连接符 522"/>
          <p:cNvCxnSpPr/>
          <p:nvPr/>
        </p:nvCxnSpPr>
        <p:spPr>
          <a:xfrm flipV="1">
            <a:off x="7298690" y="4882515"/>
            <a:ext cx="412750" cy="1270"/>
          </a:xfrm>
          <a:prstGeom prst="line">
            <a:avLst/>
          </a:prstGeom>
          <a:ln w="22225" cmpd="sng">
            <a:solidFill>
              <a:srgbClr val="95A5A6"/>
            </a:solidFill>
            <a:prstDash val="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24" name="直接连接符 523"/>
          <p:cNvCxnSpPr/>
          <p:nvPr/>
        </p:nvCxnSpPr>
        <p:spPr>
          <a:xfrm>
            <a:off x="7749540" y="4697095"/>
            <a:ext cx="0" cy="361315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25" name="文本框 524"/>
          <p:cNvSpPr txBox="1"/>
          <p:nvPr/>
        </p:nvSpPr>
        <p:spPr>
          <a:xfrm>
            <a:off x="3206750" y="4732655"/>
            <a:ext cx="111188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en-US" altLang="zh-CN" sz="1200" b="1">
                <a:latin typeface="Calibri" panose="020F0502020204030204" charset="0"/>
                <a:cs typeface="Calibri" panose="020F0502020204030204" charset="0"/>
              </a:rPr>
              <a:t>&gt;&gt;&gt;&gt;&gt;C</a:t>
            </a:r>
            <a:r>
              <a:rPr lang="en-US" altLang="zh-CN" sz="1200" b="1" baseline="-25000">
                <a:latin typeface="Calibri" panose="020F0502020204030204" charset="0"/>
                <a:cs typeface="Calibri" panose="020F0502020204030204" charset="0"/>
              </a:rPr>
              <a:t>1</a:t>
            </a:r>
            <a:r>
              <a:rPr lang="en-US" altLang="zh-CN" sz="1200" b="1">
                <a:latin typeface="Calibri" panose="020F0502020204030204" charset="0"/>
                <a:cs typeface="Calibri" panose="020F0502020204030204" charset="0"/>
              </a:rPr>
              <a:t>&gt;&gt;&gt;&gt;&gt;</a:t>
            </a:r>
            <a:endParaRPr lang="en-US" altLang="zh-CN" sz="1200" b="1">
              <a:latin typeface="Calibri" panose="020F0502020204030204" charset="0"/>
              <a:cs typeface="Calibri" panose="020F0502020204030204" charset="0"/>
            </a:endParaRPr>
          </a:p>
        </p:txBody>
      </p:sp>
      <p:cxnSp>
        <p:nvCxnSpPr>
          <p:cNvPr id="526" name="直接连接符 525"/>
          <p:cNvCxnSpPr/>
          <p:nvPr/>
        </p:nvCxnSpPr>
        <p:spPr>
          <a:xfrm flipH="1">
            <a:off x="6607810" y="4702175"/>
            <a:ext cx="1905" cy="36449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27" name="文本框 526"/>
          <p:cNvSpPr txBox="1"/>
          <p:nvPr/>
        </p:nvSpPr>
        <p:spPr>
          <a:xfrm>
            <a:off x="5477510" y="4728210"/>
            <a:ext cx="114363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en-US" altLang="zh-CN" sz="1200" b="1">
                <a:latin typeface="Calibri" panose="020F0502020204030204" charset="0"/>
                <a:cs typeface="Calibri" panose="020F0502020204030204" charset="0"/>
              </a:rPr>
              <a:t>&gt;&gt;&gt;&gt;&gt;C</a:t>
            </a:r>
            <a:r>
              <a:rPr lang="en-US" altLang="zh-CN" sz="1200" b="1" baseline="-25000">
                <a:latin typeface="Calibri" panose="020F0502020204030204" charset="0"/>
                <a:cs typeface="Calibri" panose="020F0502020204030204" charset="0"/>
              </a:rPr>
              <a:t>2</a:t>
            </a:r>
            <a:r>
              <a:rPr lang="en-US" altLang="zh-CN" sz="1200" b="1">
                <a:latin typeface="Calibri" panose="020F0502020204030204" charset="0"/>
                <a:cs typeface="Calibri" panose="020F0502020204030204" charset="0"/>
              </a:rPr>
              <a:t>&gt;&gt;&gt;&gt;&gt;</a:t>
            </a:r>
            <a:endParaRPr lang="en-US" altLang="zh-CN" sz="1200" b="1">
              <a:latin typeface="Calibri" panose="020F0502020204030204" charset="0"/>
              <a:cs typeface="Calibri" panose="020F0502020204030204" charset="0"/>
            </a:endParaRPr>
          </a:p>
        </p:txBody>
      </p:sp>
      <p:cxnSp>
        <p:nvCxnSpPr>
          <p:cNvPr id="528" name="直接箭头连接符 527"/>
          <p:cNvCxnSpPr/>
          <p:nvPr/>
        </p:nvCxnSpPr>
        <p:spPr>
          <a:xfrm>
            <a:off x="4897120" y="1708785"/>
            <a:ext cx="8890" cy="486410"/>
          </a:xfrm>
          <a:prstGeom prst="straightConnector1">
            <a:avLst/>
          </a:prstGeom>
          <a:ln w="28575" cmpd="thickThin">
            <a:solidFill>
              <a:schemeClr val="accent6">
                <a:lumMod val="40000"/>
                <a:lumOff val="60000"/>
              </a:schemeClr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29" name="直接箭头连接符 528"/>
          <p:cNvCxnSpPr/>
          <p:nvPr/>
        </p:nvCxnSpPr>
        <p:spPr>
          <a:xfrm>
            <a:off x="7323455" y="1708785"/>
            <a:ext cx="8890" cy="486410"/>
          </a:xfrm>
          <a:prstGeom prst="straightConnector1">
            <a:avLst/>
          </a:prstGeom>
          <a:ln w="28575" cmpd="thickThin">
            <a:solidFill>
              <a:schemeClr val="accent6">
                <a:lumMod val="40000"/>
                <a:lumOff val="60000"/>
              </a:schemeClr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30" name="圆角矩形 529"/>
          <p:cNvSpPr/>
          <p:nvPr/>
        </p:nvSpPr>
        <p:spPr>
          <a:xfrm>
            <a:off x="4763770" y="3500755"/>
            <a:ext cx="781050" cy="34734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31" name="文本框 530"/>
          <p:cNvSpPr txBox="1"/>
          <p:nvPr/>
        </p:nvSpPr>
        <p:spPr>
          <a:xfrm>
            <a:off x="4698365" y="3475990"/>
            <a:ext cx="880110" cy="3536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>
              <a:buClrTx/>
              <a:buSzTx/>
              <a:buFontTx/>
            </a:pPr>
            <a:r>
              <a:rPr lang="en-US" altLang="zh-CN" sz="1000" b="1">
                <a:latin typeface="Calibri" panose="020F0502020204030204" charset="0"/>
                <a:cs typeface="Calibri" panose="020F0502020204030204" charset="0"/>
              </a:rPr>
              <a:t>Lane Change Strategy</a:t>
            </a:r>
            <a:endParaRPr lang="en-US" altLang="zh-CN" sz="1000" b="1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532" name="圆角矩形 531"/>
          <p:cNvSpPr/>
          <p:nvPr/>
        </p:nvSpPr>
        <p:spPr>
          <a:xfrm>
            <a:off x="2003425" y="3155315"/>
            <a:ext cx="781050" cy="34734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33" name="文本框 532"/>
          <p:cNvSpPr txBox="1"/>
          <p:nvPr/>
        </p:nvSpPr>
        <p:spPr>
          <a:xfrm>
            <a:off x="1969770" y="3132455"/>
            <a:ext cx="918845" cy="4610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1000" b="1">
                <a:latin typeface="Calibri" panose="020F0502020204030204" charset="0"/>
                <a:cs typeface="Calibri" panose="020F0502020204030204" charset="0"/>
              </a:rPr>
              <a:t>Position Identification</a:t>
            </a:r>
            <a:endParaRPr lang="en-US" altLang="zh-CN" sz="1000" b="1"/>
          </a:p>
        </p:txBody>
      </p:sp>
      <p:sp>
        <p:nvSpPr>
          <p:cNvPr id="534" name="圆角矩形 533"/>
          <p:cNvSpPr/>
          <p:nvPr/>
        </p:nvSpPr>
        <p:spPr>
          <a:xfrm>
            <a:off x="3351530" y="3909695"/>
            <a:ext cx="781050" cy="34734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35" name="文本框 534"/>
          <p:cNvSpPr txBox="1"/>
          <p:nvPr/>
        </p:nvSpPr>
        <p:spPr>
          <a:xfrm>
            <a:off x="3300095" y="3947160"/>
            <a:ext cx="862330" cy="3657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>
              <a:buClrTx/>
              <a:buSzTx/>
              <a:buFontTx/>
            </a:pPr>
            <a:r>
              <a:rPr lang="en-US" altLang="zh-CN" sz="1000" b="1">
                <a:latin typeface="Calibri" panose="020F0502020204030204" charset="0"/>
                <a:cs typeface="Calibri" panose="020F0502020204030204" charset="0"/>
              </a:rPr>
              <a:t>Termination</a:t>
            </a:r>
            <a:endParaRPr lang="en-US" altLang="zh-CN" sz="1000" b="1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536" name="流程图: 决策 535"/>
          <p:cNvSpPr/>
          <p:nvPr/>
        </p:nvSpPr>
        <p:spPr>
          <a:xfrm>
            <a:off x="3162935" y="3057525"/>
            <a:ext cx="1146810" cy="548640"/>
          </a:xfrm>
          <a:prstGeom prst="flowChartDecision">
            <a:avLst/>
          </a:prstGeom>
          <a:solidFill>
            <a:srgbClr val="B6C7EA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37" name="圆角矩形 536"/>
          <p:cNvSpPr/>
          <p:nvPr/>
        </p:nvSpPr>
        <p:spPr>
          <a:xfrm>
            <a:off x="4763770" y="2688590"/>
            <a:ext cx="781050" cy="34734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38" name="文本框 537"/>
          <p:cNvSpPr txBox="1"/>
          <p:nvPr/>
        </p:nvSpPr>
        <p:spPr>
          <a:xfrm>
            <a:off x="3219450" y="3132455"/>
            <a:ext cx="100393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buClrTx/>
              <a:buSzTx/>
              <a:buFontTx/>
            </a:pPr>
            <a:r>
              <a:rPr lang="en-US" altLang="zh-CN" sz="1000" b="1">
                <a:latin typeface="Calibri" panose="020F0502020204030204" charset="0"/>
                <a:cs typeface="Calibri" panose="020F0502020204030204" charset="0"/>
              </a:rPr>
              <a:t>Feasibility Check</a:t>
            </a:r>
            <a:endParaRPr lang="en-US" altLang="zh-CN" sz="1000" b="1">
              <a:latin typeface="Calibri" panose="020F0502020204030204" charset="0"/>
              <a:cs typeface="Calibri" panose="020F0502020204030204" charset="0"/>
            </a:endParaRPr>
          </a:p>
        </p:txBody>
      </p:sp>
      <p:cxnSp>
        <p:nvCxnSpPr>
          <p:cNvPr id="539" name="直接箭头连接符 538"/>
          <p:cNvCxnSpPr/>
          <p:nvPr/>
        </p:nvCxnSpPr>
        <p:spPr>
          <a:xfrm flipV="1">
            <a:off x="5640070" y="3366135"/>
            <a:ext cx="313690" cy="127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40" name="圆角矩形 539"/>
          <p:cNvSpPr/>
          <p:nvPr/>
        </p:nvSpPr>
        <p:spPr>
          <a:xfrm>
            <a:off x="1990725" y="2496820"/>
            <a:ext cx="781050" cy="34734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41" name="文本框 540"/>
          <p:cNvSpPr txBox="1"/>
          <p:nvPr/>
        </p:nvSpPr>
        <p:spPr>
          <a:xfrm>
            <a:off x="1934210" y="2468245"/>
            <a:ext cx="862330" cy="3657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>
              <a:buClrTx/>
              <a:buSzTx/>
              <a:buNone/>
            </a:pPr>
            <a:r>
              <a:rPr lang="en-US" altLang="zh-CN" sz="1000" b="1">
                <a:latin typeface="Calibri" panose="020F0502020204030204" charset="0"/>
                <a:cs typeface="Calibri" panose="020F0502020204030204" charset="0"/>
              </a:rPr>
              <a:t>Topological Map Input</a:t>
            </a:r>
            <a:endParaRPr lang="en-US" altLang="zh-CN" sz="1000" b="1">
              <a:latin typeface="Calibri" panose="020F0502020204030204" charset="0"/>
              <a:cs typeface="Calibri" panose="020F0502020204030204" charset="0"/>
            </a:endParaRPr>
          </a:p>
        </p:txBody>
      </p:sp>
      <p:cxnSp>
        <p:nvCxnSpPr>
          <p:cNvPr id="542" name="直接箭头连接符 541"/>
          <p:cNvCxnSpPr/>
          <p:nvPr/>
        </p:nvCxnSpPr>
        <p:spPr>
          <a:xfrm>
            <a:off x="2394585" y="2842260"/>
            <a:ext cx="1270" cy="31305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43" name="文本框 542"/>
          <p:cNvSpPr txBox="1"/>
          <p:nvPr/>
        </p:nvSpPr>
        <p:spPr>
          <a:xfrm>
            <a:off x="3668395" y="3549015"/>
            <a:ext cx="36322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buClrTx/>
              <a:buSzTx/>
              <a:buFontTx/>
            </a:pPr>
            <a:r>
              <a:rPr lang="en-US" altLang="zh-CN" sz="1000" b="1">
                <a:latin typeface="Calibri" panose="020F0502020204030204" charset="0"/>
                <a:cs typeface="Calibri" panose="020F0502020204030204" charset="0"/>
              </a:rPr>
              <a:t>No</a:t>
            </a:r>
            <a:endParaRPr lang="en-US" altLang="zh-CN" sz="1000" b="1">
              <a:latin typeface="Calibri" panose="020F0502020204030204" charset="0"/>
              <a:cs typeface="Calibri" panose="020F0502020204030204" charset="0"/>
            </a:endParaRPr>
          </a:p>
        </p:txBody>
      </p:sp>
      <p:cxnSp>
        <p:nvCxnSpPr>
          <p:cNvPr id="544" name="直接箭头连接符 543"/>
          <p:cNvCxnSpPr/>
          <p:nvPr/>
        </p:nvCxnSpPr>
        <p:spPr>
          <a:xfrm>
            <a:off x="4302125" y="3336925"/>
            <a:ext cx="38100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45" name="文本框 544"/>
          <p:cNvSpPr txBox="1"/>
          <p:nvPr/>
        </p:nvSpPr>
        <p:spPr>
          <a:xfrm>
            <a:off x="4262755" y="3151505"/>
            <a:ext cx="42037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buClrTx/>
              <a:buSzTx/>
              <a:buFontTx/>
            </a:pPr>
            <a:r>
              <a:rPr lang="en-US" altLang="zh-CN" sz="1000" b="1">
                <a:latin typeface="Calibri" panose="020F0502020204030204" charset="0"/>
                <a:cs typeface="Calibri" panose="020F0502020204030204" charset="0"/>
              </a:rPr>
              <a:t>Yes</a:t>
            </a:r>
            <a:endParaRPr lang="en-US" altLang="zh-CN" sz="1000" b="1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546" name="圆角矩形 545"/>
          <p:cNvSpPr/>
          <p:nvPr/>
        </p:nvSpPr>
        <p:spPr>
          <a:xfrm>
            <a:off x="3314700" y="2516505"/>
            <a:ext cx="798830" cy="34734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47" name="文本框 546"/>
          <p:cNvSpPr txBox="1"/>
          <p:nvPr/>
        </p:nvSpPr>
        <p:spPr>
          <a:xfrm>
            <a:off x="3225800" y="2491740"/>
            <a:ext cx="997585" cy="3657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1000" b="1">
                <a:latin typeface="Calibri" panose="020F0502020204030204" charset="0"/>
                <a:cs typeface="Calibri" panose="020F0502020204030204" charset="0"/>
              </a:rPr>
              <a:t>Start/Goal Input</a:t>
            </a:r>
            <a:endParaRPr lang="en-US" altLang="zh-CN" sz="1000" b="1">
              <a:latin typeface="Calibri" panose="020F0502020204030204" charset="0"/>
              <a:cs typeface="Calibri" panose="020F0502020204030204" charset="0"/>
            </a:endParaRPr>
          </a:p>
        </p:txBody>
      </p:sp>
      <p:cxnSp>
        <p:nvCxnSpPr>
          <p:cNvPr id="548" name="直接箭头连接符 547"/>
          <p:cNvCxnSpPr/>
          <p:nvPr/>
        </p:nvCxnSpPr>
        <p:spPr>
          <a:xfrm flipH="1">
            <a:off x="2765425" y="2682240"/>
            <a:ext cx="54864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49" name="文本框 548"/>
          <p:cNvSpPr txBox="1"/>
          <p:nvPr/>
        </p:nvSpPr>
        <p:spPr>
          <a:xfrm>
            <a:off x="4710430" y="2726690"/>
            <a:ext cx="882015" cy="3473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>
              <a:buClrTx/>
              <a:buSzTx/>
              <a:buFontTx/>
              <a:buNone/>
            </a:pPr>
            <a:r>
              <a:rPr lang="en-US" altLang="zh-CN" sz="1000" b="1">
                <a:latin typeface="Calibri" panose="020F0502020204030204" charset="0"/>
                <a:cs typeface="Calibri" panose="020F0502020204030204" charset="0"/>
              </a:rPr>
              <a:t>A* Algorithm</a:t>
            </a:r>
            <a:endParaRPr lang="en-US" altLang="zh-CN" sz="1000" b="1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550" name="圆角矩形 549"/>
          <p:cNvSpPr/>
          <p:nvPr/>
        </p:nvSpPr>
        <p:spPr>
          <a:xfrm>
            <a:off x="4765675" y="3088005"/>
            <a:ext cx="781050" cy="34734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51" name="文本框 550"/>
          <p:cNvSpPr txBox="1"/>
          <p:nvPr/>
        </p:nvSpPr>
        <p:spPr>
          <a:xfrm>
            <a:off x="4700270" y="3061335"/>
            <a:ext cx="90551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buClrTx/>
              <a:buSzTx/>
              <a:buFontTx/>
            </a:pPr>
            <a:r>
              <a:rPr lang="en-US" altLang="zh-CN" sz="1000" b="1">
                <a:latin typeface="Calibri" panose="020F0502020204030204" charset="0"/>
                <a:cs typeface="Calibri" panose="020F0502020204030204" charset="0"/>
              </a:rPr>
              <a:t>Trajectory Interpolation</a:t>
            </a:r>
            <a:endParaRPr lang="en-US" altLang="zh-CN" sz="1000" b="1">
              <a:latin typeface="Calibri" panose="020F0502020204030204" charset="0"/>
              <a:cs typeface="Calibri" panose="020F0502020204030204" charset="0"/>
            </a:endParaRPr>
          </a:p>
        </p:txBody>
      </p:sp>
      <p:cxnSp>
        <p:nvCxnSpPr>
          <p:cNvPr id="552" name="直接箭头连接符 551"/>
          <p:cNvCxnSpPr/>
          <p:nvPr/>
        </p:nvCxnSpPr>
        <p:spPr>
          <a:xfrm>
            <a:off x="3735705" y="3596640"/>
            <a:ext cx="1270" cy="31305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53" name="圆角矩形 552"/>
          <p:cNvSpPr/>
          <p:nvPr/>
        </p:nvSpPr>
        <p:spPr>
          <a:xfrm>
            <a:off x="5948045" y="3176270"/>
            <a:ext cx="781050" cy="34734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54" name="文本框 553"/>
          <p:cNvSpPr txBox="1"/>
          <p:nvPr/>
        </p:nvSpPr>
        <p:spPr>
          <a:xfrm>
            <a:off x="5919470" y="3142615"/>
            <a:ext cx="854710" cy="3524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>
              <a:buClrTx/>
              <a:buSzTx/>
              <a:buFontTx/>
            </a:pPr>
            <a:r>
              <a:rPr lang="en-US" altLang="zh-CN" sz="1000" b="1">
                <a:latin typeface="Calibri" panose="020F0502020204030204" charset="0"/>
                <a:cs typeface="Calibri" panose="020F0502020204030204" charset="0"/>
              </a:rPr>
              <a:t>Trajectory Generation</a:t>
            </a:r>
            <a:endParaRPr lang="en-US" altLang="zh-CN" sz="1000" b="1">
              <a:latin typeface="Calibri" panose="020F0502020204030204" charset="0"/>
              <a:cs typeface="Calibri" panose="020F0502020204030204" charset="0"/>
            </a:endParaRPr>
          </a:p>
        </p:txBody>
      </p:sp>
      <p:cxnSp>
        <p:nvCxnSpPr>
          <p:cNvPr id="555" name="直接箭头连接符 554"/>
          <p:cNvCxnSpPr/>
          <p:nvPr/>
        </p:nvCxnSpPr>
        <p:spPr>
          <a:xfrm>
            <a:off x="6723380" y="3366135"/>
            <a:ext cx="300355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56" name="圆角矩形 555"/>
          <p:cNvSpPr/>
          <p:nvPr/>
        </p:nvSpPr>
        <p:spPr>
          <a:xfrm>
            <a:off x="7045960" y="3435350"/>
            <a:ext cx="781050" cy="34734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57" name="文本框 556"/>
          <p:cNvSpPr txBox="1"/>
          <p:nvPr/>
        </p:nvSpPr>
        <p:spPr>
          <a:xfrm>
            <a:off x="6980555" y="3467735"/>
            <a:ext cx="880110" cy="2940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>
              <a:buClrTx/>
              <a:buSzTx/>
              <a:buFontTx/>
            </a:pPr>
            <a:r>
              <a:rPr lang="en-US" altLang="zh-CN" sz="1000" b="1">
                <a:latin typeface="Calibri" panose="020F0502020204030204" charset="0"/>
                <a:cs typeface="Calibri" panose="020F0502020204030204" charset="0"/>
                <a:sym typeface="+mn-ea"/>
              </a:rPr>
              <a:t>C</a:t>
            </a:r>
            <a:r>
              <a:rPr lang="en-US" altLang="zh-CN" sz="1000" b="1" baseline="-25000">
                <a:latin typeface="Calibri" panose="020F0502020204030204" charset="0"/>
                <a:cs typeface="Calibri" panose="020F0502020204030204" charset="0"/>
                <a:sym typeface="+mn-ea"/>
              </a:rPr>
              <a:t>2</a:t>
            </a:r>
            <a:r>
              <a:rPr lang="en-US" altLang="zh-CN" sz="1000" b="1">
                <a:latin typeface="Calibri" panose="020F0502020204030204" charset="0"/>
                <a:cs typeface="Calibri" panose="020F0502020204030204" charset="0"/>
                <a:sym typeface="+mn-ea"/>
              </a:rPr>
              <a:t>: P</a:t>
            </a:r>
            <a:r>
              <a:rPr lang="en-US" altLang="zh-CN" sz="1000" b="1" baseline="-25000">
                <a:latin typeface="Calibri" panose="020F0502020204030204" charset="0"/>
                <a:cs typeface="Calibri" panose="020F0502020204030204" charset="0"/>
                <a:sym typeface="+mn-ea"/>
              </a:rPr>
              <a:t>2</a:t>
            </a:r>
            <a:r>
              <a:rPr lang="en-US" altLang="zh-CN" sz="1000" b="1">
                <a:latin typeface="Calibri" panose="020F0502020204030204" charset="0"/>
                <a:cs typeface="Calibri" panose="020F0502020204030204" charset="0"/>
                <a:sym typeface="+mn-ea"/>
              </a:rPr>
              <a:t>-&gt;P</a:t>
            </a:r>
            <a:r>
              <a:rPr lang="en-US" altLang="zh-CN" sz="1000" b="1" baseline="-25000">
                <a:latin typeface="Calibri" panose="020F0502020204030204" charset="0"/>
                <a:cs typeface="Calibri" panose="020F0502020204030204" charset="0"/>
                <a:sym typeface="+mn-ea"/>
              </a:rPr>
              <a:t>3</a:t>
            </a:r>
            <a:endParaRPr lang="en-US" altLang="zh-CN" sz="1000" b="1" baseline="-25000">
              <a:latin typeface="Calibri" panose="020F0502020204030204" charset="0"/>
              <a:cs typeface="Calibri" panose="020F0502020204030204" charset="0"/>
              <a:sym typeface="+mn-ea"/>
            </a:endParaRPr>
          </a:p>
        </p:txBody>
      </p:sp>
      <p:sp>
        <p:nvSpPr>
          <p:cNvPr id="558" name="圆角矩形 557"/>
          <p:cNvSpPr/>
          <p:nvPr/>
        </p:nvSpPr>
        <p:spPr>
          <a:xfrm>
            <a:off x="7049135" y="2903855"/>
            <a:ext cx="781050" cy="34734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59" name="文本框 558"/>
          <p:cNvSpPr txBox="1"/>
          <p:nvPr/>
        </p:nvSpPr>
        <p:spPr>
          <a:xfrm>
            <a:off x="6983730" y="2936240"/>
            <a:ext cx="880110" cy="2940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>
              <a:buClrTx/>
              <a:buSzTx/>
              <a:buFontTx/>
            </a:pPr>
            <a:r>
              <a:rPr lang="en-US" altLang="zh-CN" sz="1000" b="1">
                <a:latin typeface="Calibri" panose="020F0502020204030204" charset="0"/>
                <a:cs typeface="Calibri" panose="020F0502020204030204" charset="0"/>
                <a:sym typeface="+mn-ea"/>
              </a:rPr>
              <a:t>C</a:t>
            </a:r>
            <a:r>
              <a:rPr lang="en-US" altLang="zh-CN" sz="1000" b="1" baseline="-25000">
                <a:latin typeface="Calibri" panose="020F0502020204030204" charset="0"/>
                <a:cs typeface="Calibri" panose="020F0502020204030204" charset="0"/>
                <a:sym typeface="+mn-ea"/>
              </a:rPr>
              <a:t>1</a:t>
            </a:r>
            <a:r>
              <a:rPr lang="en-US" altLang="zh-CN" sz="1000" b="1">
                <a:latin typeface="Calibri" panose="020F0502020204030204" charset="0"/>
                <a:cs typeface="Calibri" panose="020F0502020204030204" charset="0"/>
                <a:sym typeface="+mn-ea"/>
              </a:rPr>
              <a:t>: P</a:t>
            </a:r>
            <a:r>
              <a:rPr lang="en-US" altLang="zh-CN" sz="1000" b="1" baseline="-25000">
                <a:latin typeface="Calibri" panose="020F0502020204030204" charset="0"/>
                <a:cs typeface="Calibri" panose="020F0502020204030204" charset="0"/>
                <a:sym typeface="+mn-ea"/>
              </a:rPr>
              <a:t>1</a:t>
            </a:r>
            <a:r>
              <a:rPr lang="en-US" altLang="zh-CN" sz="1000" b="1">
                <a:latin typeface="Calibri" panose="020F0502020204030204" charset="0"/>
                <a:cs typeface="Calibri" panose="020F0502020204030204" charset="0"/>
                <a:sym typeface="+mn-ea"/>
              </a:rPr>
              <a:t>-&gt;P</a:t>
            </a:r>
            <a:r>
              <a:rPr lang="en-US" altLang="zh-CN" sz="1000" b="1" baseline="-25000">
                <a:latin typeface="Calibri" panose="020F0502020204030204" charset="0"/>
                <a:cs typeface="Calibri" panose="020F0502020204030204" charset="0"/>
                <a:sym typeface="+mn-ea"/>
              </a:rPr>
              <a:t>2</a:t>
            </a:r>
            <a:endParaRPr lang="en-US" altLang="zh-CN" sz="1000" b="1" baseline="-25000">
              <a:latin typeface="Calibri" panose="020F0502020204030204" charset="0"/>
              <a:cs typeface="Calibri" panose="020F0502020204030204" charset="0"/>
              <a:sym typeface="+mn-ea"/>
            </a:endParaRPr>
          </a:p>
        </p:txBody>
      </p:sp>
      <p:sp>
        <p:nvSpPr>
          <p:cNvPr id="561" name="圆角矩形 560"/>
          <p:cNvSpPr/>
          <p:nvPr/>
        </p:nvSpPr>
        <p:spPr>
          <a:xfrm>
            <a:off x="4692650" y="2598420"/>
            <a:ext cx="946785" cy="1341120"/>
          </a:xfrm>
          <a:prstGeom prst="roundRect">
            <a:avLst/>
          </a:prstGeom>
          <a:noFill/>
          <a:ln w="19050">
            <a:solidFill>
              <a:schemeClr val="bg1">
                <a:lumMod val="85000"/>
              </a:schemeClr>
            </a:solidFill>
            <a:prstDash val="sys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562" name="直接箭头连接符 561"/>
          <p:cNvCxnSpPr/>
          <p:nvPr/>
        </p:nvCxnSpPr>
        <p:spPr>
          <a:xfrm flipV="1">
            <a:off x="2785110" y="3333750"/>
            <a:ext cx="379730" cy="190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63" name="圆角矩形 562"/>
          <p:cNvSpPr/>
          <p:nvPr>
            <p:custDataLst>
              <p:tags r:id="rId4"/>
            </p:custDataLst>
          </p:nvPr>
        </p:nvSpPr>
        <p:spPr>
          <a:xfrm>
            <a:off x="4365625" y="1198880"/>
            <a:ext cx="1144270" cy="50609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64" name="文本框 563"/>
          <p:cNvSpPr txBox="1"/>
          <p:nvPr>
            <p:custDataLst>
              <p:tags r:id="rId5"/>
            </p:custDataLst>
          </p:nvPr>
        </p:nvSpPr>
        <p:spPr>
          <a:xfrm>
            <a:off x="4318635" y="1198880"/>
            <a:ext cx="1201420" cy="4775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>
              <a:buClrTx/>
              <a:buSzTx/>
              <a:buNone/>
            </a:pPr>
            <a:r>
              <a:rPr lang="en-US" altLang="zh-CN" sz="1200" b="1">
                <a:latin typeface="Calibri" panose="020F0502020204030204" charset="0"/>
                <a:cs typeface="Calibri" panose="020F0502020204030204" charset="0"/>
              </a:rPr>
              <a:t>Intersection R</a:t>
            </a:r>
            <a:r>
              <a:rPr lang="en-US" altLang="zh-CN" sz="1200" b="1" baseline="-25000">
                <a:latin typeface="Calibri" panose="020F0502020204030204" charset="0"/>
                <a:cs typeface="Calibri" panose="020F0502020204030204" charset="0"/>
              </a:rPr>
              <a:t>2</a:t>
            </a:r>
            <a:endParaRPr lang="en-US" altLang="zh-CN" sz="1200" b="1">
              <a:latin typeface="Calibri" panose="020F0502020204030204" charset="0"/>
              <a:cs typeface="Calibri" panose="020F0502020204030204" charset="0"/>
            </a:endParaRPr>
          </a:p>
          <a:p>
            <a:pPr algn="ctr">
              <a:buClrTx/>
              <a:buSzTx/>
              <a:buNone/>
            </a:pPr>
            <a:r>
              <a:rPr lang="en-US" altLang="zh-CN" sz="1200" b="1">
                <a:latin typeface="Calibri" panose="020F0502020204030204" charset="0"/>
                <a:cs typeface="Calibri" panose="020F0502020204030204" charset="0"/>
              </a:rPr>
              <a:t>Trajectory T</a:t>
            </a:r>
            <a:r>
              <a:rPr lang="en-US" altLang="zh-CN" sz="1200" b="1" baseline="-25000">
                <a:latin typeface="Calibri" panose="020F0502020204030204" charset="0"/>
                <a:cs typeface="Calibri" panose="020F0502020204030204" charset="0"/>
              </a:rPr>
              <a:t>2</a:t>
            </a:r>
            <a:endParaRPr lang="en-US" altLang="zh-CN" sz="1200" b="1" baseline="-25000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565" name="圆角矩形 564"/>
          <p:cNvSpPr/>
          <p:nvPr>
            <p:custDataLst>
              <p:tags r:id="rId6"/>
            </p:custDataLst>
          </p:nvPr>
        </p:nvSpPr>
        <p:spPr>
          <a:xfrm>
            <a:off x="6753860" y="1198880"/>
            <a:ext cx="1144270" cy="50609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66" name="文本框 565"/>
          <p:cNvSpPr txBox="1"/>
          <p:nvPr>
            <p:custDataLst>
              <p:tags r:id="rId7"/>
            </p:custDataLst>
          </p:nvPr>
        </p:nvSpPr>
        <p:spPr>
          <a:xfrm>
            <a:off x="6706870" y="1198880"/>
            <a:ext cx="1201420" cy="4775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>
              <a:buClrTx/>
              <a:buSzTx/>
              <a:buFontTx/>
            </a:pPr>
            <a:r>
              <a:rPr lang="en-US" altLang="zh-CN" sz="1200" b="1">
                <a:latin typeface="Calibri" panose="020F0502020204030204" charset="0"/>
                <a:cs typeface="Calibri" panose="020F0502020204030204" charset="0"/>
              </a:rPr>
              <a:t>Intersection R</a:t>
            </a:r>
            <a:r>
              <a:rPr lang="en-US" altLang="zh-CN" sz="1200" b="1" baseline="-25000">
                <a:latin typeface="Calibri" panose="020F0502020204030204" charset="0"/>
                <a:cs typeface="Calibri" panose="020F0502020204030204" charset="0"/>
              </a:rPr>
              <a:t>3</a:t>
            </a:r>
            <a:endParaRPr lang="en-US" altLang="zh-CN" sz="1200" b="1">
              <a:latin typeface="Calibri" panose="020F0502020204030204" charset="0"/>
              <a:cs typeface="Calibri" panose="020F0502020204030204" charset="0"/>
            </a:endParaRPr>
          </a:p>
          <a:p>
            <a:pPr algn="ctr">
              <a:buClrTx/>
              <a:buSzTx/>
              <a:buFontTx/>
            </a:pPr>
            <a:r>
              <a:rPr lang="en-US" altLang="zh-CN" sz="1200" b="1">
                <a:latin typeface="Calibri" panose="020F0502020204030204" charset="0"/>
                <a:cs typeface="Calibri" panose="020F0502020204030204" charset="0"/>
              </a:rPr>
              <a:t>Trajectory T</a:t>
            </a:r>
            <a:r>
              <a:rPr lang="en-US" altLang="zh-CN" sz="1200" b="1" baseline="-25000">
                <a:latin typeface="Calibri" panose="020F0502020204030204" charset="0"/>
                <a:cs typeface="Calibri" panose="020F0502020204030204" charset="0"/>
              </a:rPr>
              <a:t>3</a:t>
            </a:r>
            <a:endParaRPr lang="en-US" altLang="zh-CN" sz="1200" b="1" baseline="-25000">
              <a:latin typeface="Calibri" panose="020F0502020204030204" charset="0"/>
              <a:cs typeface="Calibri" panose="020F0502020204030204" charset="0"/>
            </a:endParaRPr>
          </a:p>
        </p:txBody>
      </p:sp>
      <p:cxnSp>
        <p:nvCxnSpPr>
          <p:cNvPr id="567" name="直接箭头连接符 566"/>
          <p:cNvCxnSpPr/>
          <p:nvPr>
            <p:custDataLst>
              <p:tags r:id="rId8"/>
            </p:custDataLst>
          </p:nvPr>
        </p:nvCxnSpPr>
        <p:spPr>
          <a:xfrm>
            <a:off x="5504815" y="1437640"/>
            <a:ext cx="1265555" cy="0"/>
          </a:xfrm>
          <a:prstGeom prst="straightConnector1">
            <a:avLst/>
          </a:prstGeom>
          <a:ln>
            <a:solidFill>
              <a:srgbClr val="FF6B6B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68" name="肘形连接符 567"/>
          <p:cNvCxnSpPr/>
          <p:nvPr/>
        </p:nvCxnSpPr>
        <p:spPr>
          <a:xfrm rot="5400000" flipV="1">
            <a:off x="2582545" y="3314065"/>
            <a:ext cx="581025" cy="957580"/>
          </a:xfrm>
          <a:prstGeom prst="bentConnector2">
            <a:avLst/>
          </a:prstGeom>
          <a:ln>
            <a:solidFill>
              <a:srgbClr val="FF0000"/>
            </a:solidFill>
            <a:prstDash val="lgDash"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70" name="文本框 569"/>
          <p:cNvSpPr txBox="1"/>
          <p:nvPr/>
        </p:nvSpPr>
        <p:spPr>
          <a:xfrm>
            <a:off x="2402840" y="3886200"/>
            <a:ext cx="76835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buClrTx/>
              <a:buSzTx/>
              <a:buFontTx/>
            </a:pPr>
            <a:r>
              <a:rPr lang="en-US" altLang="zh-CN" sz="1000" b="1">
                <a:latin typeface="Calibri" panose="020F0502020204030204" charset="0"/>
                <a:cs typeface="Calibri" panose="020F0502020204030204" charset="0"/>
              </a:rPr>
              <a:t>Exception</a:t>
            </a:r>
            <a:endParaRPr lang="en-US" altLang="zh-CN" sz="1000" b="1">
              <a:latin typeface="Calibri" panose="020F0502020204030204" charset="0"/>
              <a:cs typeface="Calibri" panose="020F0502020204030204" charset="0"/>
            </a:endParaRPr>
          </a:p>
        </p:txBody>
      </p:sp>
      <p:cxnSp>
        <p:nvCxnSpPr>
          <p:cNvPr id="642" name="直接连接符 641"/>
          <p:cNvCxnSpPr/>
          <p:nvPr/>
        </p:nvCxnSpPr>
        <p:spPr>
          <a:xfrm>
            <a:off x="4309745" y="4688205"/>
            <a:ext cx="0" cy="361315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643" name="圆角矩形 642"/>
          <p:cNvSpPr/>
          <p:nvPr/>
        </p:nvSpPr>
        <p:spPr>
          <a:xfrm>
            <a:off x="7023735" y="2833370"/>
            <a:ext cx="840105" cy="999490"/>
          </a:xfrm>
          <a:prstGeom prst="roundRect">
            <a:avLst/>
          </a:prstGeom>
          <a:noFill/>
          <a:ln w="19050" cmpd="thickThin">
            <a:solidFill>
              <a:schemeClr val="bg1">
                <a:lumMod val="75000"/>
              </a:schemeClr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rgbClr val="F2F2F2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645" name="肘形连接符 644"/>
          <p:cNvCxnSpPr>
            <a:stCxn id="643" idx="2"/>
            <a:endCxn id="534" idx="3"/>
          </p:cNvCxnSpPr>
          <p:nvPr/>
        </p:nvCxnSpPr>
        <p:spPr>
          <a:xfrm rot="5400000">
            <a:off x="5662930" y="2301875"/>
            <a:ext cx="250825" cy="3311525"/>
          </a:xfrm>
          <a:prstGeom prst="bentConnector2">
            <a:avLst/>
          </a:prstGeom>
          <a:ln>
            <a:solidFill>
              <a:schemeClr val="accent4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4" name="组合 3"/>
          <p:cNvGrpSpPr/>
          <p:nvPr/>
        </p:nvGrpSpPr>
        <p:grpSpPr>
          <a:xfrm>
            <a:off x="7900670" y="915035"/>
            <a:ext cx="1450975" cy="425450"/>
            <a:chOff x="13128" y="3658"/>
            <a:chExt cx="2285" cy="670"/>
          </a:xfrm>
        </p:grpSpPr>
        <p:sp>
          <p:nvSpPr>
            <p:cNvPr id="2" name="圆角矩形 1"/>
            <p:cNvSpPr/>
            <p:nvPr/>
          </p:nvSpPr>
          <p:spPr>
            <a:xfrm>
              <a:off x="13129" y="3658"/>
              <a:ext cx="2284" cy="671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" name="文本框 2"/>
            <p:cNvSpPr txBox="1"/>
            <p:nvPr/>
          </p:nvSpPr>
          <p:spPr>
            <a:xfrm>
              <a:off x="13128" y="3723"/>
              <a:ext cx="2284" cy="531"/>
            </a:xfrm>
            <a:prstGeom prst="rect">
              <a:avLst/>
            </a:prstGeom>
          </p:spPr>
          <p:txBody>
            <a:bodyPr wrap="square">
              <a:spAutoFit/>
              <a:extLst>
                <a:ext uri="{4A0BC546-FE56-4ADE-93B0-CB8AF2F6F144}">
                  <wpsdc:textFrameExt xmlns:wpsdc="http://www.wps.cn/officeDocument/2022/drawingmlCustomData" type="text"/>
                </a:ext>
              </a:extLst>
            </a:bodyPr>
            <a:p>
              <a:pPr algn="l"/>
              <a:r>
                <a:rPr lang="en-US" altLang="zh-CN" sz="1600" b="1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front_camera</a:t>
              </a:r>
              <a:endParaRPr lang="en-US" altLang="zh-CN" sz="16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7900670" y="1806575"/>
            <a:ext cx="1545590" cy="425450"/>
            <a:chOff x="12442" y="2845"/>
            <a:chExt cx="2434" cy="670"/>
          </a:xfrm>
        </p:grpSpPr>
        <p:sp>
          <p:nvSpPr>
            <p:cNvPr id="18" name="圆角矩形 17"/>
            <p:cNvSpPr/>
            <p:nvPr/>
          </p:nvSpPr>
          <p:spPr>
            <a:xfrm>
              <a:off x="12442" y="2845"/>
              <a:ext cx="2284" cy="671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12536" y="2910"/>
              <a:ext cx="2340" cy="531"/>
            </a:xfrm>
            <a:prstGeom prst="rect">
              <a:avLst/>
            </a:prstGeom>
          </p:spPr>
          <p:txBody>
            <a:bodyPr wrap="square">
              <a:spAutoFit/>
              <a:extLst>
                <a:ext uri="{4A0BC546-FE56-4ADE-93B0-CB8AF2F6F144}">
                  <wpsdc:textFrameExt xmlns:wpsdc="http://www.wps.cn/officeDocument/2022/drawingmlCustomData" type="text"/>
                </a:ext>
              </a:extLst>
            </a:bodyPr>
            <a:p>
              <a:pPr algn="l"/>
              <a:r>
                <a:rPr lang="en-US" altLang="zh-CN" sz="1600" b="1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back_camera</a:t>
              </a:r>
              <a:endParaRPr lang="en-US" altLang="zh-CN" sz="16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sp>
        <p:nvSpPr>
          <p:cNvPr id="25" name="圆角矩形 24"/>
          <p:cNvSpPr/>
          <p:nvPr/>
        </p:nvSpPr>
        <p:spPr>
          <a:xfrm>
            <a:off x="8119110" y="3140710"/>
            <a:ext cx="1450340" cy="426085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8" name="圆角矩形 27"/>
          <p:cNvSpPr/>
          <p:nvPr/>
        </p:nvSpPr>
        <p:spPr>
          <a:xfrm>
            <a:off x="8712835" y="5184775"/>
            <a:ext cx="1450340" cy="426085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8160385" y="3191510"/>
            <a:ext cx="1687830" cy="337185"/>
          </a:xfrm>
          <a:prstGeom prst="rect">
            <a:avLst/>
          </a:prstGeom>
        </p:spPr>
        <p:txBody>
          <a:bodyPr wrap="square">
            <a:sp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l"/>
            <a:r>
              <a:rPr lang="en-US" altLang="zh-CN" sz="16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left_camera</a:t>
            </a:r>
            <a:endParaRPr lang="en-US" altLang="zh-CN" sz="1600" b="1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8722360" y="5229860"/>
            <a:ext cx="1505585" cy="337185"/>
          </a:xfrm>
          <a:prstGeom prst="rect">
            <a:avLst/>
          </a:prstGeom>
        </p:spPr>
        <p:txBody>
          <a:bodyPr wrap="square">
            <a:sp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l"/>
            <a:r>
              <a:rPr lang="en-US" altLang="zh-CN" sz="16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right_camera</a:t>
            </a:r>
            <a:endParaRPr lang="en-US" altLang="zh-CN" sz="1600" b="1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32" name="组合 31"/>
          <p:cNvGrpSpPr/>
          <p:nvPr/>
        </p:nvGrpSpPr>
        <p:grpSpPr>
          <a:xfrm>
            <a:off x="1557020" y="71120"/>
            <a:ext cx="4321810" cy="6772910"/>
            <a:chOff x="2452" y="112"/>
            <a:chExt cx="6806" cy="10666"/>
          </a:xfrm>
        </p:grpSpPr>
        <p:pic>
          <p:nvPicPr>
            <p:cNvPr id="7" name="图片 6" descr="前相机2.0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2456" y="921"/>
              <a:ext cx="6803" cy="1701"/>
            </a:xfrm>
            <a:prstGeom prst="rect">
              <a:avLst/>
            </a:prstGeom>
          </p:spPr>
        </p:pic>
        <p:pic>
          <p:nvPicPr>
            <p:cNvPr id="8" name="图片 7" descr="后相机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56" y="3600"/>
              <a:ext cx="6803" cy="1701"/>
            </a:xfrm>
            <a:prstGeom prst="rect">
              <a:avLst/>
            </a:prstGeom>
          </p:spPr>
        </p:pic>
        <p:pic>
          <p:nvPicPr>
            <p:cNvPr id="9" name="图片 8" descr="左相机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52" y="6195"/>
              <a:ext cx="6803" cy="1701"/>
            </a:xfrm>
            <a:prstGeom prst="rect">
              <a:avLst/>
            </a:prstGeom>
          </p:spPr>
        </p:pic>
        <p:pic>
          <p:nvPicPr>
            <p:cNvPr id="10" name="图片 9" descr="右相机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456" y="9078"/>
              <a:ext cx="6803" cy="1701"/>
            </a:xfrm>
            <a:prstGeom prst="rect">
              <a:avLst/>
            </a:prstGeom>
          </p:spPr>
        </p:pic>
        <p:sp>
          <p:nvSpPr>
            <p:cNvPr id="14" name="文本框 13"/>
            <p:cNvSpPr txBox="1"/>
            <p:nvPr/>
          </p:nvSpPr>
          <p:spPr>
            <a:xfrm>
              <a:off x="5610" y="7669"/>
              <a:ext cx="500" cy="552"/>
            </a:xfrm>
            <a:prstGeom prst="rect">
              <a:avLst/>
            </a:prstGeom>
            <a:noFill/>
          </p:spPr>
          <p:txBody>
            <a:bodyPr wrap="none" rtlCol="0" anchor="t">
              <a:noAutofit/>
            </a:bodyPr>
            <a:p>
              <a:r>
                <a:rPr lang="zh-CN" altLang="en-US" b="1">
                  <a:latin typeface="微软雅黑" panose="020B0503020204020204" charset="-122"/>
                  <a:ea typeface="微软雅黑" panose="020B0503020204020204" charset="-122"/>
                </a:rPr>
                <a:t>·</a:t>
              </a:r>
              <a:endParaRPr lang="zh-CN" altLang="en-US" b="1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5600" y="8034"/>
              <a:ext cx="500" cy="552"/>
            </a:xfrm>
            <a:prstGeom prst="rect">
              <a:avLst/>
            </a:prstGeom>
            <a:noFill/>
          </p:spPr>
          <p:txBody>
            <a:bodyPr wrap="none" rtlCol="0" anchor="t">
              <a:noAutofit/>
            </a:bodyPr>
            <a:p>
              <a:r>
                <a:rPr lang="zh-CN" altLang="en-US" b="1">
                  <a:latin typeface="微软雅黑" panose="020B0503020204020204" charset="-122"/>
                  <a:ea typeface="微软雅黑" panose="020B0503020204020204" charset="-122"/>
                </a:rPr>
                <a:t>·</a:t>
              </a:r>
              <a:endParaRPr lang="zh-CN" altLang="en-US" b="1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5607" y="7847"/>
              <a:ext cx="500" cy="552"/>
            </a:xfrm>
            <a:prstGeom prst="rect">
              <a:avLst/>
            </a:prstGeom>
            <a:noFill/>
          </p:spPr>
          <p:txBody>
            <a:bodyPr wrap="none" rtlCol="0" anchor="t">
              <a:noAutofit/>
            </a:bodyPr>
            <a:p>
              <a:r>
                <a:rPr lang="zh-CN" altLang="en-US" b="1">
                  <a:latin typeface="微软雅黑" panose="020B0503020204020204" charset="-122"/>
                  <a:ea typeface="微软雅黑" panose="020B0503020204020204" charset="-122"/>
                </a:rPr>
                <a:t>·</a:t>
              </a:r>
              <a:endParaRPr lang="zh-CN" altLang="en-US" b="1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pic>
          <p:nvPicPr>
            <p:cNvPr id="21" name="图片 2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529" y="112"/>
              <a:ext cx="2655" cy="850"/>
            </a:xfrm>
            <a:prstGeom prst="rect">
              <a:avLst/>
            </a:prstGeom>
          </p:spPr>
        </p:pic>
        <p:pic>
          <p:nvPicPr>
            <p:cNvPr id="22" name="图片 2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529" y="2785"/>
              <a:ext cx="2742" cy="850"/>
            </a:xfrm>
            <a:prstGeom prst="rect">
              <a:avLst/>
            </a:prstGeom>
          </p:spPr>
        </p:pic>
        <p:pic>
          <p:nvPicPr>
            <p:cNvPr id="30" name="图片 29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36" y="5387"/>
              <a:ext cx="2835" cy="850"/>
            </a:xfrm>
            <a:prstGeom prst="rect">
              <a:avLst/>
            </a:prstGeom>
          </p:spPr>
        </p:pic>
        <p:pic>
          <p:nvPicPr>
            <p:cNvPr id="31" name="图片 30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436" y="8251"/>
              <a:ext cx="2817" cy="85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77770" y="1957070"/>
            <a:ext cx="1376680" cy="214249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160" y="1852295"/>
            <a:ext cx="1843344" cy="2660400"/>
          </a:xfrm>
          <a:prstGeom prst="rect">
            <a:avLst/>
          </a:prstGeom>
        </p:spPr>
      </p:pic>
      <p:sp>
        <p:nvSpPr>
          <p:cNvPr id="10" name="圆角矩形 9"/>
          <p:cNvSpPr/>
          <p:nvPr/>
        </p:nvSpPr>
        <p:spPr>
          <a:xfrm>
            <a:off x="2401570" y="1854200"/>
            <a:ext cx="7445375" cy="2658745"/>
          </a:xfrm>
          <a:prstGeom prst="roundRect">
            <a:avLst/>
          </a:prstGeom>
          <a:ln w="317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圆角矩形 10"/>
          <p:cNvSpPr/>
          <p:nvPr/>
        </p:nvSpPr>
        <p:spPr>
          <a:xfrm>
            <a:off x="4424680" y="4167505"/>
            <a:ext cx="3399155" cy="278130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Urban Vehicle Digital Twin</a:t>
            </a:r>
            <a:endParaRPr lang="en-US" altLang="zh-CN"/>
          </a:p>
        </p:txBody>
      </p:sp>
      <p:sp>
        <p:nvSpPr>
          <p:cNvPr id="21" name="文本框 20"/>
          <p:cNvSpPr txBox="1"/>
          <p:nvPr/>
        </p:nvSpPr>
        <p:spPr>
          <a:xfrm>
            <a:off x="401320" y="4753610"/>
            <a:ext cx="1739265" cy="337185"/>
          </a:xfrm>
          <a:prstGeom prst="rect">
            <a:avLst/>
          </a:prstGeom>
        </p:spPr>
        <p:txBody>
          <a:bodyPr wrap="square">
            <a:sp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l"/>
            <a:r>
              <a:rPr lang="en-US" altLang="zh-CN" sz="160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rPr>
              <a:t>original scene</a:t>
            </a:r>
            <a:endParaRPr lang="en-US" altLang="zh-CN" sz="160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2245360" y="4753610"/>
            <a:ext cx="2018030" cy="337185"/>
          </a:xfrm>
          <a:prstGeom prst="rect">
            <a:avLst/>
          </a:prstGeom>
        </p:spPr>
        <p:txBody>
          <a:bodyPr wrap="square">
            <a:sp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l"/>
            <a:r>
              <a:rPr lang="en-US" altLang="zh-CN" sz="160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rPr>
              <a:t>video streams</a:t>
            </a:r>
            <a:endParaRPr lang="en-US" altLang="zh-CN" sz="160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3974465" y="4763135"/>
            <a:ext cx="1739265" cy="337185"/>
          </a:xfrm>
          <a:prstGeom prst="rect">
            <a:avLst/>
          </a:prstGeom>
        </p:spPr>
        <p:txBody>
          <a:bodyPr wrap="square">
            <a:sp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l"/>
            <a:r>
              <a:rPr lang="en-US" altLang="zh-CN" sz="160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rPr>
              <a:t>object tracking</a:t>
            </a:r>
            <a:endParaRPr lang="en-US" altLang="zh-CN" sz="160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7890510" y="4753610"/>
            <a:ext cx="2203450" cy="337185"/>
          </a:xfrm>
          <a:prstGeom prst="rect">
            <a:avLst/>
          </a:prstGeom>
        </p:spPr>
        <p:txBody>
          <a:bodyPr wrap="square">
            <a:sp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l"/>
            <a:r>
              <a:rPr lang="en-US" altLang="zh-CN" sz="160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rPr>
              <a:t>trajectory restoration</a:t>
            </a:r>
            <a:endParaRPr lang="en-US" altLang="zh-CN" sz="160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10427970" y="4763135"/>
            <a:ext cx="1739265" cy="337185"/>
          </a:xfrm>
          <a:prstGeom prst="rect">
            <a:avLst/>
          </a:prstGeom>
        </p:spPr>
        <p:txBody>
          <a:bodyPr wrap="square">
            <a:sp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l"/>
            <a:r>
              <a:rPr lang="en-US" altLang="zh-CN" sz="160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rPr>
              <a:t>twin scene</a:t>
            </a:r>
            <a:endParaRPr lang="en-US" altLang="zh-CN" sz="160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27" name="右箭头 26"/>
          <p:cNvSpPr/>
          <p:nvPr/>
        </p:nvSpPr>
        <p:spPr>
          <a:xfrm>
            <a:off x="3649980" y="4872990"/>
            <a:ext cx="385445" cy="14351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5743575" y="4769485"/>
            <a:ext cx="1915160" cy="337185"/>
          </a:xfrm>
          <a:prstGeom prst="rect">
            <a:avLst/>
          </a:prstGeom>
        </p:spPr>
        <p:txBody>
          <a:bodyPr wrap="square">
            <a:sp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l"/>
            <a:r>
              <a:rPr lang="en-US" altLang="zh-CN" sz="160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rPr>
              <a:t>feature extraction</a:t>
            </a:r>
            <a:endParaRPr lang="en-US" altLang="zh-CN" sz="160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13" name="右箭头 12"/>
          <p:cNvSpPr/>
          <p:nvPr/>
        </p:nvSpPr>
        <p:spPr>
          <a:xfrm>
            <a:off x="1849755" y="4856480"/>
            <a:ext cx="385445" cy="14351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右箭头 13"/>
          <p:cNvSpPr/>
          <p:nvPr/>
        </p:nvSpPr>
        <p:spPr>
          <a:xfrm>
            <a:off x="5415280" y="4872990"/>
            <a:ext cx="385445" cy="14351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右箭头 14"/>
          <p:cNvSpPr/>
          <p:nvPr/>
        </p:nvSpPr>
        <p:spPr>
          <a:xfrm>
            <a:off x="7541895" y="4872990"/>
            <a:ext cx="385445" cy="14351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右箭头 15"/>
          <p:cNvSpPr/>
          <p:nvPr/>
        </p:nvSpPr>
        <p:spPr>
          <a:xfrm>
            <a:off x="9951720" y="4856480"/>
            <a:ext cx="385445" cy="14351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2715" y="2000250"/>
            <a:ext cx="5795986" cy="20556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13950" y="1852295"/>
            <a:ext cx="1895952" cy="26604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8" name="组合 27"/>
          <p:cNvGrpSpPr/>
          <p:nvPr/>
        </p:nvGrpSpPr>
        <p:grpSpPr>
          <a:xfrm>
            <a:off x="3855720" y="1582420"/>
            <a:ext cx="3735070" cy="3539490"/>
            <a:chOff x="412" y="2492"/>
            <a:chExt cx="5882" cy="5574"/>
          </a:xfrm>
        </p:grpSpPr>
        <p:sp>
          <p:nvSpPr>
            <p:cNvPr id="5" name="右箭头 4"/>
            <p:cNvSpPr/>
            <p:nvPr/>
          </p:nvSpPr>
          <p:spPr>
            <a:xfrm>
              <a:off x="5878" y="4609"/>
              <a:ext cx="417" cy="1339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412" y="2492"/>
              <a:ext cx="5386" cy="5574"/>
            </a:xfrm>
            <a:prstGeom prst="rect">
              <a:avLst/>
            </a:prstGeom>
          </p:spPr>
        </p:pic>
      </p:grpSp>
      <p:grpSp>
        <p:nvGrpSpPr>
          <p:cNvPr id="27" name="组合 26"/>
          <p:cNvGrpSpPr/>
          <p:nvPr/>
        </p:nvGrpSpPr>
        <p:grpSpPr>
          <a:xfrm>
            <a:off x="272415" y="1569720"/>
            <a:ext cx="3538220" cy="3425825"/>
            <a:chOff x="6386" y="2492"/>
            <a:chExt cx="5572" cy="5395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110" y="2492"/>
              <a:ext cx="3132" cy="2152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77" y="6295"/>
              <a:ext cx="4401" cy="828"/>
            </a:xfrm>
            <a:prstGeom prst="rect">
              <a:avLst/>
            </a:prstGeom>
          </p:spPr>
        </p:pic>
        <p:sp>
          <p:nvSpPr>
            <p:cNvPr id="9" name="圆角矩形 8"/>
            <p:cNvSpPr/>
            <p:nvPr/>
          </p:nvSpPr>
          <p:spPr>
            <a:xfrm>
              <a:off x="7814" y="4875"/>
              <a:ext cx="1786" cy="428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1200"/>
                <a:t>TrackerJPDA</a:t>
              </a:r>
              <a:endParaRPr lang="en-US" altLang="zh-CN" sz="1200"/>
            </a:p>
          </p:txBody>
        </p:sp>
        <p:sp>
          <p:nvSpPr>
            <p:cNvPr id="11" name="圆角矩形 10"/>
            <p:cNvSpPr/>
            <p:nvPr/>
          </p:nvSpPr>
          <p:spPr>
            <a:xfrm>
              <a:off x="7814" y="5639"/>
              <a:ext cx="1786" cy="428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1200"/>
                <a:t>ResNet-50</a:t>
              </a:r>
              <a:endParaRPr lang="en-US" altLang="zh-CN" sz="1200"/>
            </a:p>
          </p:txBody>
        </p:sp>
        <p:sp>
          <p:nvSpPr>
            <p:cNvPr id="12" name="加号 11"/>
            <p:cNvSpPr/>
            <p:nvPr/>
          </p:nvSpPr>
          <p:spPr>
            <a:xfrm>
              <a:off x="8543" y="5300"/>
              <a:ext cx="328" cy="339"/>
            </a:xfrm>
            <a:prstGeom prst="mathPlus">
              <a:avLst/>
            </a:prstGeom>
            <a:ln w="6350"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3" name="圆角矩形 12"/>
            <p:cNvSpPr/>
            <p:nvPr/>
          </p:nvSpPr>
          <p:spPr>
            <a:xfrm>
              <a:off x="6386" y="7383"/>
              <a:ext cx="4777" cy="504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1600"/>
                <a:t>Tracker Obtains Trajectory</a:t>
              </a:r>
              <a:endParaRPr lang="en-US" altLang="zh-CN" sz="1600"/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7493" y="2715"/>
              <a:ext cx="746" cy="418"/>
            </a:xfrm>
            <a:prstGeom prst="rect">
              <a:avLst/>
            </a:prstGeom>
          </p:spPr>
          <p:txBody>
            <a:bodyPr wrap="square">
              <a:noAutofit/>
              <a:extLst>
                <a:ext uri="{4A0BC546-FE56-4ADE-93B0-CB8AF2F6F144}">
                  <wpsdc:textFrameExt xmlns:wpsdc="http://www.wps.cn/officeDocument/2022/drawingmlCustomData" type="text"/>
                </a:ext>
              </a:extLst>
            </a:bodyPr>
            <a:p>
              <a:pPr algn="l"/>
              <a:r>
                <a:rPr lang="en-US" altLang="zh-CN" sz="100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Arial" panose="020B0604020202020204" pitchFamily="34" charset="0"/>
                  <a:ea typeface="微软雅黑" panose="020B0503020204020204" charset="-122"/>
                </a:rPr>
                <a:t>+0.5</a:t>
              </a:r>
              <a:endParaRPr lang="en-US" altLang="zh-CN" sz="1000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9074" y="2715"/>
              <a:ext cx="746" cy="418"/>
            </a:xfrm>
            <a:prstGeom prst="rect">
              <a:avLst/>
            </a:prstGeom>
          </p:spPr>
          <p:txBody>
            <a:bodyPr wrap="square">
              <a:noAutofit/>
              <a:extLst>
                <a:ext uri="{4A0BC546-FE56-4ADE-93B0-CB8AF2F6F144}">
                  <wpsdc:textFrameExt xmlns:wpsdc="http://www.wps.cn/officeDocument/2022/drawingmlCustomData" type="text"/>
                </a:ext>
              </a:extLst>
            </a:bodyPr>
            <a:p>
              <a:pPr algn="l"/>
              <a:r>
                <a:rPr lang="en-US" altLang="zh-CN" sz="100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Arial" panose="020B0604020202020204" pitchFamily="34" charset="0"/>
                  <a:ea typeface="微软雅黑" panose="020B0503020204020204" charset="-122"/>
                </a:rPr>
                <a:t>+0.7</a:t>
              </a:r>
              <a:endParaRPr lang="en-US" altLang="zh-CN" sz="1000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9227" y="4051"/>
              <a:ext cx="746" cy="418"/>
            </a:xfrm>
            <a:prstGeom prst="rect">
              <a:avLst/>
            </a:prstGeom>
          </p:spPr>
          <p:txBody>
            <a:bodyPr wrap="square">
              <a:noAutofit/>
              <a:extLst>
                <a:ext uri="{4A0BC546-FE56-4ADE-93B0-CB8AF2F6F144}">
                  <wpsdc:textFrameExt xmlns:wpsdc="http://www.wps.cn/officeDocument/2022/drawingmlCustomData" type="text"/>
                </a:ext>
              </a:extLst>
            </a:bodyPr>
            <a:p>
              <a:pPr algn="l"/>
              <a:r>
                <a:rPr lang="en-US" altLang="zh-CN" sz="100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Arial" panose="020B0604020202020204" pitchFamily="34" charset="0"/>
                  <a:ea typeface="微软雅黑" panose="020B0503020204020204" charset="-122"/>
                </a:rPr>
                <a:t>+1.3</a:t>
              </a:r>
              <a:endParaRPr lang="en-US" altLang="zh-CN" sz="1000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7513" y="4081"/>
              <a:ext cx="746" cy="418"/>
            </a:xfrm>
            <a:prstGeom prst="rect">
              <a:avLst/>
            </a:prstGeom>
          </p:spPr>
          <p:txBody>
            <a:bodyPr wrap="square">
              <a:noAutofit/>
              <a:extLst>
                <a:ext uri="{4A0BC546-FE56-4ADE-93B0-CB8AF2F6F144}">
                  <wpsdc:textFrameExt xmlns:wpsdc="http://www.wps.cn/officeDocument/2022/drawingmlCustomData" type="text"/>
                </a:ext>
              </a:extLst>
            </a:bodyPr>
            <a:p>
              <a:pPr algn="l"/>
              <a:r>
                <a:rPr lang="en-US" altLang="zh-CN" sz="100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Arial" panose="020B0604020202020204" pitchFamily="34" charset="0"/>
                  <a:ea typeface="微软雅黑" panose="020B0503020204020204" charset="-122"/>
                </a:rPr>
                <a:t>+1.1</a:t>
              </a:r>
              <a:endParaRPr lang="en-US" altLang="zh-CN" sz="1000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7265" y="6436"/>
              <a:ext cx="650" cy="418"/>
            </a:xfrm>
            <a:prstGeom prst="rect">
              <a:avLst/>
            </a:prstGeom>
          </p:spPr>
          <p:txBody>
            <a:bodyPr wrap="square">
              <a:noAutofit/>
              <a:extLst>
                <a:ext uri="{4A0BC546-FE56-4ADE-93B0-CB8AF2F6F144}">
                  <wpsdc:textFrameExt xmlns:wpsdc="http://www.wps.cn/officeDocument/2022/drawingmlCustomData" type="text"/>
                </a:ext>
              </a:extLst>
            </a:bodyPr>
            <a:p>
              <a:pPr algn="l"/>
              <a:r>
                <a:rPr lang="en-US" altLang="zh-CN" sz="90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Arial" panose="020B0604020202020204" pitchFamily="34" charset="0"/>
                  <a:ea typeface="微软雅黑" panose="020B0503020204020204" charset="-122"/>
                </a:rPr>
                <a:t> +</a:t>
              </a:r>
              <a:endParaRPr lang="en-US" altLang="zh-CN" sz="900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endParaRPr>
            </a:p>
            <a:p>
              <a:pPr algn="l"/>
              <a:r>
                <a:rPr lang="en-US" altLang="zh-CN" sz="90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Arial" panose="020B0604020202020204" pitchFamily="34" charset="0"/>
                  <a:ea typeface="微软雅黑" panose="020B0503020204020204" charset="-122"/>
                </a:rPr>
                <a:t>2.3</a:t>
              </a:r>
              <a:endParaRPr lang="en-US" altLang="zh-CN" sz="900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9700" y="6426"/>
              <a:ext cx="746" cy="418"/>
            </a:xfrm>
            <a:prstGeom prst="rect">
              <a:avLst/>
            </a:prstGeom>
          </p:spPr>
          <p:txBody>
            <a:bodyPr wrap="square">
              <a:noAutofit/>
              <a:extLst>
                <a:ext uri="{4A0BC546-FE56-4ADE-93B0-CB8AF2F6F144}">
                  <wpsdc:textFrameExt xmlns:wpsdc="http://www.wps.cn/officeDocument/2022/drawingmlCustomData" type="text"/>
                </a:ext>
              </a:extLst>
            </a:bodyPr>
            <a:p>
              <a:pPr algn="l"/>
              <a:r>
                <a:rPr lang="en-US" altLang="zh-CN" sz="90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Arial" panose="020B0604020202020204" pitchFamily="34" charset="0"/>
                  <a:ea typeface="微软雅黑" panose="020B0503020204020204" charset="-122"/>
                </a:rPr>
                <a:t> +</a:t>
              </a:r>
              <a:endParaRPr lang="en-US" altLang="zh-CN" sz="900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endParaRPr>
            </a:p>
            <a:p>
              <a:pPr algn="l"/>
              <a:r>
                <a:rPr lang="en-US" altLang="zh-CN" sz="90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Arial" panose="020B0604020202020204" pitchFamily="34" charset="0"/>
                  <a:ea typeface="微软雅黑" panose="020B0503020204020204" charset="-122"/>
                </a:rPr>
                <a:t>0.6</a:t>
              </a:r>
              <a:endParaRPr lang="en-US" altLang="zh-CN" sz="900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  <p:sp>
          <p:nvSpPr>
            <p:cNvPr id="21" name="圆角矩形 20"/>
            <p:cNvSpPr/>
            <p:nvPr/>
          </p:nvSpPr>
          <p:spPr>
            <a:xfrm rot="16200000">
              <a:off x="10412" y="3527"/>
              <a:ext cx="1435" cy="509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900"/>
                <a:t>Single Intersection</a:t>
              </a:r>
              <a:endParaRPr lang="en-US" altLang="zh-CN" sz="900"/>
            </a:p>
          </p:txBody>
        </p:sp>
        <p:sp>
          <p:nvSpPr>
            <p:cNvPr id="22" name="圆角矩形 21"/>
            <p:cNvSpPr/>
            <p:nvPr/>
          </p:nvSpPr>
          <p:spPr>
            <a:xfrm rot="16200000">
              <a:off x="10412" y="6291"/>
              <a:ext cx="1435" cy="509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900"/>
                <a:t>Multi Intersection</a:t>
              </a:r>
              <a:endParaRPr lang="en-US" altLang="zh-CN" sz="900"/>
            </a:p>
          </p:txBody>
        </p:sp>
        <p:sp>
          <p:nvSpPr>
            <p:cNvPr id="23" name="右箭头 22"/>
            <p:cNvSpPr/>
            <p:nvPr/>
          </p:nvSpPr>
          <p:spPr>
            <a:xfrm>
              <a:off x="11542" y="4609"/>
              <a:ext cx="417" cy="1339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pic>
        <p:nvPicPr>
          <p:cNvPr id="24" name="图片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6190" y="1808480"/>
            <a:ext cx="3410585" cy="2590800"/>
          </a:xfrm>
          <a:prstGeom prst="rect">
            <a:avLst/>
          </a:prstGeom>
        </p:spPr>
      </p:pic>
      <p:sp>
        <p:nvSpPr>
          <p:cNvPr id="25" name="圆角矩形 24"/>
          <p:cNvSpPr/>
          <p:nvPr/>
        </p:nvSpPr>
        <p:spPr>
          <a:xfrm>
            <a:off x="7804785" y="4656455"/>
            <a:ext cx="3033395" cy="32004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600"/>
              <a:t>Trajectory Processing</a:t>
            </a:r>
            <a:endParaRPr lang="en-US" altLang="zh-CN" sz="1600"/>
          </a:p>
        </p:txBody>
      </p:sp>
      <p:sp>
        <p:nvSpPr>
          <p:cNvPr id="26" name="圆角矩形 25"/>
          <p:cNvSpPr/>
          <p:nvPr/>
        </p:nvSpPr>
        <p:spPr>
          <a:xfrm>
            <a:off x="124460" y="1480820"/>
            <a:ext cx="10955020" cy="3834765"/>
          </a:xfrm>
          <a:prstGeom prst="roundRect">
            <a:avLst/>
          </a:prstGeom>
          <a:ln w="3175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9" name="组合 8"/>
          <p:cNvGrpSpPr/>
          <p:nvPr/>
        </p:nvGrpSpPr>
        <p:grpSpPr>
          <a:xfrm>
            <a:off x="5877560" y="1768475"/>
            <a:ext cx="1337945" cy="2580640"/>
            <a:chOff x="9599" y="2142"/>
            <a:chExt cx="2846" cy="5210"/>
          </a:xfrm>
        </p:grpSpPr>
        <p:pic>
          <p:nvPicPr>
            <p:cNvPr id="4" name="图片 3" descr="轨迹推断与还原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9600" y="2158"/>
              <a:ext cx="2811" cy="5170"/>
            </a:xfrm>
            <a:prstGeom prst="rect">
              <a:avLst/>
            </a:prstGeom>
          </p:spPr>
        </p:pic>
        <p:sp>
          <p:nvSpPr>
            <p:cNvPr id="3" name="矩形 2"/>
            <p:cNvSpPr/>
            <p:nvPr/>
          </p:nvSpPr>
          <p:spPr>
            <a:xfrm>
              <a:off x="9599" y="2142"/>
              <a:ext cx="2846" cy="5211"/>
            </a:xfrm>
            <a:prstGeom prst="rect">
              <a:avLst/>
            </a:prstGeom>
            <a:ln w="3175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425" y="340360"/>
            <a:ext cx="2550160" cy="151384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415" y="1965960"/>
            <a:ext cx="2231390" cy="146304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94115" y="1370330"/>
            <a:ext cx="2434590" cy="140462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81110" y="3329940"/>
            <a:ext cx="2559685" cy="144589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88360" y="1644015"/>
            <a:ext cx="2223135" cy="300926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14095" y="582295"/>
            <a:ext cx="2049780" cy="2407920"/>
          </a:xfrm>
          <a:prstGeom prst="rect">
            <a:avLst/>
          </a:prstGeom>
        </p:spPr>
      </p:pic>
      <p:grpSp>
        <p:nvGrpSpPr>
          <p:cNvPr id="17" name="组合 16"/>
          <p:cNvGrpSpPr/>
          <p:nvPr/>
        </p:nvGrpSpPr>
        <p:grpSpPr>
          <a:xfrm>
            <a:off x="4459605" y="1277620"/>
            <a:ext cx="2936875" cy="3418840"/>
            <a:chOff x="7023" y="2012"/>
            <a:chExt cx="4625" cy="5384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336" y="2223"/>
              <a:ext cx="3336" cy="1925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36" y="5218"/>
              <a:ext cx="3318" cy="1874"/>
            </a:xfrm>
            <a:prstGeom prst="rect">
              <a:avLst/>
            </a:prstGeom>
          </p:spPr>
        </p:pic>
        <p:sp>
          <p:nvSpPr>
            <p:cNvPr id="10" name="文本框 9"/>
            <p:cNvSpPr txBox="1"/>
            <p:nvPr/>
          </p:nvSpPr>
          <p:spPr>
            <a:xfrm>
              <a:off x="7336" y="4520"/>
              <a:ext cx="3653" cy="386"/>
            </a:xfrm>
            <a:prstGeom prst="rect">
              <a:avLst/>
            </a:prstGeom>
          </p:spPr>
          <p:txBody>
            <a:bodyPr wrap="square">
              <a:spAutoFit/>
              <a:extLst>
                <a:ext uri="{4A0BC546-FE56-4ADE-93B0-CB8AF2F6F144}">
                  <wpsdc:textFrameExt xmlns:wpsdc="http://www.wps.cn/officeDocument/2022/drawingmlCustomData" type="text"/>
                </a:ext>
              </a:extLst>
            </a:bodyPr>
            <a:p>
              <a:pPr algn="l"/>
              <a:r>
                <a:rPr lang="en-US" altLang="zh-CN" sz="1000">
                  <a:latin typeface="Arial" panose="020B0604020202020204" pitchFamily="34" charset="0"/>
                  <a:ea typeface="微软雅黑" panose="020B0503020204020204" charset="-122"/>
                </a:rPr>
                <a:t>single camera multi-target tracking</a:t>
              </a:r>
              <a:endParaRPr lang="en-US" altLang="zh-CN" sz="1000"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  <p:sp>
          <p:nvSpPr>
            <p:cNvPr id="11" name="上箭头 10"/>
            <p:cNvSpPr/>
            <p:nvPr/>
          </p:nvSpPr>
          <p:spPr>
            <a:xfrm>
              <a:off x="8800" y="4198"/>
              <a:ext cx="288" cy="367"/>
            </a:xfrm>
            <a:prstGeom prst="upArrow">
              <a:avLst/>
            </a:prstGeom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2" name="上箭头 11"/>
            <p:cNvSpPr/>
            <p:nvPr/>
          </p:nvSpPr>
          <p:spPr>
            <a:xfrm rot="10800000">
              <a:off x="8785" y="4831"/>
              <a:ext cx="288" cy="367"/>
            </a:xfrm>
            <a:prstGeom prst="upArrow">
              <a:avLst/>
            </a:prstGeom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4" name="右大括号 13"/>
            <p:cNvSpPr/>
            <p:nvPr/>
          </p:nvSpPr>
          <p:spPr>
            <a:xfrm>
              <a:off x="10754" y="2364"/>
              <a:ext cx="351" cy="4553"/>
            </a:xfrm>
            <a:prstGeom prst="rightBrace">
              <a:avLst/>
            </a:prstGeom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11070" y="2526"/>
              <a:ext cx="578" cy="4229"/>
            </a:xfrm>
            <a:prstGeom prst="rect">
              <a:avLst/>
            </a:prstGeom>
          </p:spPr>
          <p:txBody>
            <a:bodyPr vert="eaVert" wrap="square">
              <a:spAutoFit/>
              <a:extLst>
                <a:ext uri="{4A0BC546-FE56-4ADE-93B0-CB8AF2F6F144}">
                  <wpsdc:textFrameExt xmlns:wpsdc="http://www.wps.cn/officeDocument/2022/drawingmlCustomData" type="text"/>
                </a:ext>
              </a:extLst>
            </a:bodyPr>
            <a:p>
              <a:pPr algn="l"/>
              <a:r>
                <a:rPr lang="en-US" altLang="zh-CN" sz="1200">
                  <a:latin typeface="Arial" panose="020B0604020202020204" pitchFamily="34" charset="0"/>
                  <a:ea typeface="微软雅黑" panose="020B0503020204020204" charset="-122"/>
                </a:rPr>
                <a:t>multi camera multi-target tracking</a:t>
              </a:r>
              <a:endParaRPr lang="en-US" altLang="zh-CN" sz="1200"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  <p:sp>
          <p:nvSpPr>
            <p:cNvPr id="3" name="流程图: 可选过程 2"/>
            <p:cNvSpPr/>
            <p:nvPr/>
          </p:nvSpPr>
          <p:spPr>
            <a:xfrm>
              <a:off x="7023" y="2012"/>
              <a:ext cx="4625" cy="5385"/>
            </a:xfrm>
            <a:prstGeom prst="flowChartAlternateProcess">
              <a:avLst/>
            </a:prstGeom>
            <a:ln w="3175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58885" y="2052955"/>
            <a:ext cx="2324100" cy="264414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7755" y="5481955"/>
            <a:ext cx="714375" cy="5810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59305" y="5462905"/>
            <a:ext cx="962025" cy="61912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78505" y="5574665"/>
            <a:ext cx="628650" cy="40005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64330" y="5520055"/>
            <a:ext cx="591820" cy="507365"/>
          </a:xfrm>
          <a:prstGeom prst="rect">
            <a:avLst/>
          </a:prstGeom>
        </p:spPr>
      </p:pic>
      <p:cxnSp>
        <p:nvCxnSpPr>
          <p:cNvPr id="16" name="曲线连接符 15"/>
          <p:cNvCxnSpPr>
            <a:stCxn id="5" idx="3"/>
            <a:endCxn id="6" idx="1"/>
          </p:cNvCxnSpPr>
          <p:nvPr/>
        </p:nvCxnSpPr>
        <p:spPr>
          <a:xfrm>
            <a:off x="1802130" y="5772785"/>
            <a:ext cx="257175" cy="3175"/>
          </a:xfrm>
          <a:prstGeom prst="curvedConnector2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8" name="曲线连接符 17"/>
          <p:cNvCxnSpPr>
            <a:stCxn id="7" idx="3"/>
            <a:endCxn id="13" idx="1"/>
          </p:cNvCxnSpPr>
          <p:nvPr/>
        </p:nvCxnSpPr>
        <p:spPr>
          <a:xfrm flipV="1">
            <a:off x="3907155" y="5774055"/>
            <a:ext cx="257175" cy="635"/>
          </a:xfrm>
          <a:prstGeom prst="curvedConnector3">
            <a:avLst>
              <a:gd name="adj1" fmla="val 50123"/>
            </a:avLst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67000" y="4034790"/>
            <a:ext cx="3573780" cy="210312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8920" y="2776220"/>
            <a:ext cx="3566160" cy="204978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0840" y="1614805"/>
            <a:ext cx="3558540" cy="196596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7775" y="1138555"/>
            <a:ext cx="3558540" cy="201168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4.xml><?xml version="1.0" encoding="utf-8"?>
<p:tagLst xmlns:p="http://schemas.openxmlformats.org/presentationml/2006/main">
  <p:tag name="KSO_WM_DIAGRAM_VIRTUALLY_FRAME" val="{&quot;height&quot;:56.6,&quot;left&quot;:152.95,&quot;top&quot;:78.7,&quot;width&quot;:469.6}"/>
</p:tagLst>
</file>

<file path=ppt/tags/tag65.xml><?xml version="1.0" encoding="utf-8"?>
<p:tagLst xmlns:p="http://schemas.openxmlformats.org/presentationml/2006/main">
  <p:tag name="KSO_WM_DIAGRAM_VIRTUALLY_FRAME" val="{&quot;height&quot;:56.6,&quot;left&quot;:152.95,&quot;top&quot;:78.7,&quot;width&quot;:469.6}"/>
</p:tagLst>
</file>

<file path=ppt/tags/tag66.xml><?xml version="1.0" encoding="utf-8"?>
<p:tagLst xmlns:p="http://schemas.openxmlformats.org/presentationml/2006/main">
  <p:tag name="KSO_WM_DIAGRAM_VIRTUALLY_FRAME" val="{&quot;height&quot;:56.6,&quot;left&quot;:152.95,&quot;top&quot;:78.7,&quot;width&quot;:469.6}"/>
</p:tagLst>
</file>

<file path=ppt/tags/tag67.xml><?xml version="1.0" encoding="utf-8"?>
<p:tagLst xmlns:p="http://schemas.openxmlformats.org/presentationml/2006/main">
  <p:tag name="KSO_WM_DIAGRAM_VIRTUALLY_FRAME" val="{&quot;height&quot;:56.6,&quot;left&quot;:152.95,&quot;top&quot;:78.7,&quot;width&quot;:469.6}"/>
</p:tagLst>
</file>

<file path=ppt/tags/tag68.xml><?xml version="1.0" encoding="utf-8"?>
<p:tagLst xmlns:p="http://schemas.openxmlformats.org/presentationml/2006/main">
  <p:tag name="KSO_WM_DIAGRAM_VIRTUALLY_FRAME" val="{&quot;height&quot;:56.6,&quot;left&quot;:152.95,&quot;top&quot;:78.7,&quot;width&quot;:469.6}"/>
</p:tagLst>
</file>

<file path=ppt/tags/tag69.xml><?xml version="1.0" encoding="utf-8"?>
<p:tagLst xmlns:p="http://schemas.openxmlformats.org/presentationml/2006/main">
  <p:tag name="KSO_WM_DIAGRAM_VIRTUALLY_FRAME" val="{&quot;height&quot;:56.6,&quot;left&quot;:152.95,&quot;top&quot;:78.7,&quot;width&quot;:469.6}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DIAGRAM_VIRTUALLY_FRAME" val="{&quot;height&quot;:56.6,&quot;left&quot;:152.95,&quot;top&quot;:78.7,&quot;width&quot;:469.6}"/>
</p:tagLst>
</file>

<file path=ppt/tags/tag71.xml><?xml version="1.0" encoding="utf-8"?>
<p:tagLst xmlns:p="http://schemas.openxmlformats.org/presentationml/2006/main">
  <p:tag name="KSO_WM_DIAGRAM_VIRTUALLY_FRAME" val="{&quot;height&quot;:56.6,&quot;left&quot;:152.95,&quot;top&quot;:78.7,&quot;width&quot;:469.6}"/>
</p:tagLst>
</file>

<file path=ppt/tags/tag72.xml><?xml version="1.0" encoding="utf-8"?>
<p:tagLst xmlns:p="http://schemas.openxmlformats.org/presentationml/2006/main">
  <p:tag name="resource_record_key" val="{&quot;70&quot;:[3312355]}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1185</Words>
  <Application>WPS 演示</Application>
  <PresentationFormat>宽屏</PresentationFormat>
  <Paragraphs>185</Paragraphs>
  <Slides>16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4" baseType="lpstr">
      <vt:lpstr>Arial</vt:lpstr>
      <vt:lpstr>宋体</vt:lpstr>
      <vt:lpstr>Wingdings</vt:lpstr>
      <vt:lpstr>Wingdings</vt:lpstr>
      <vt:lpstr>微软雅黑</vt:lpstr>
      <vt:lpstr>Calibri</vt:lpstr>
      <vt:lpstr>Arial Unicode MS</vt:lpstr>
      <vt:lpstr>WPS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左脚先进门</cp:lastModifiedBy>
  <cp:revision>171</cp:revision>
  <dcterms:created xsi:type="dcterms:W3CDTF">2019-06-19T02:08:00Z</dcterms:created>
  <dcterms:modified xsi:type="dcterms:W3CDTF">2025-04-09T09:23:54Z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2052-12.1.0.20305</vt:lpwstr>
  </property>
  <property fmtid="{D5CDD505-2E9C-101B-9397-08002B2CF9AE}" pid="3" name="ICV">
    <vt:lpwstr>C3120FC319F6419891E8AFE8382C95E5_11</vt:lpwstr>
  </property>
</Properties>
</file>